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</p:sldIdLst>
  <p:sldSz cy="5143500" cx="9144000"/>
  <p:notesSz cx="6858000" cy="9144000"/>
  <p:embeddedFontLst>
    <p:embeddedFont>
      <p:font typeface="Anaheim"/>
      <p:regular r:id="rId34"/>
    </p:embeddedFont>
    <p:embeddedFont>
      <p:font typeface="Montserrat"/>
      <p:regular r:id="rId35"/>
      <p:bold r:id="rId36"/>
      <p:italic r:id="rId37"/>
      <p:boldItalic r:id="rId38"/>
    </p:embeddedFont>
    <p:embeddedFont>
      <p:font typeface="Bebas Neue"/>
      <p:regular r:id="rId39"/>
    </p:embeddedFont>
    <p:embeddedFont>
      <p:font typeface="Montserrat Medium"/>
      <p:regular r:id="rId40"/>
      <p:bold r:id="rId41"/>
      <p:italic r:id="rId42"/>
      <p:boldItalic r:id="rId43"/>
    </p:embeddedFont>
    <p:embeddedFont>
      <p:font typeface="Montserrat ExtraBold"/>
      <p:bold r:id="rId44"/>
      <p:boldItalic r:id="rId45"/>
    </p:embeddedFont>
    <p:embeddedFont>
      <p:font typeface="Source Sans Pro"/>
      <p:regular r:id="rId46"/>
      <p:bold r:id="rId47"/>
      <p:italic r:id="rId48"/>
      <p:boldItalic r:id="rId4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Medium-regular.fntdata"/><Relationship Id="rId42" Type="http://schemas.openxmlformats.org/officeDocument/2006/relationships/font" Target="fonts/MontserratMedium-italic.fntdata"/><Relationship Id="rId41" Type="http://schemas.openxmlformats.org/officeDocument/2006/relationships/font" Target="fonts/MontserratMedium-bold.fntdata"/><Relationship Id="rId44" Type="http://schemas.openxmlformats.org/officeDocument/2006/relationships/font" Target="fonts/MontserratExtraBold-bold.fntdata"/><Relationship Id="rId43" Type="http://schemas.openxmlformats.org/officeDocument/2006/relationships/font" Target="fonts/MontserratMedium-boldItalic.fntdata"/><Relationship Id="rId46" Type="http://schemas.openxmlformats.org/officeDocument/2006/relationships/font" Target="fonts/SourceSansPro-regular.fntdata"/><Relationship Id="rId45" Type="http://schemas.openxmlformats.org/officeDocument/2006/relationships/font" Target="fonts/MontserratExtraBold-bold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font" Target="fonts/SourceSansPro-italic.fntdata"/><Relationship Id="rId47" Type="http://schemas.openxmlformats.org/officeDocument/2006/relationships/font" Target="fonts/SourceSansPro-bold.fntdata"/><Relationship Id="rId49" Type="http://schemas.openxmlformats.org/officeDocument/2006/relationships/font" Target="fonts/SourceSansPro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font" Target="fonts/Montserrat-regular.fntdata"/><Relationship Id="rId34" Type="http://schemas.openxmlformats.org/officeDocument/2006/relationships/font" Target="fonts/Anaheim-regular.fntdata"/><Relationship Id="rId37" Type="http://schemas.openxmlformats.org/officeDocument/2006/relationships/font" Target="fonts/Montserrat-italic.fntdata"/><Relationship Id="rId36" Type="http://schemas.openxmlformats.org/officeDocument/2006/relationships/font" Target="fonts/Montserrat-bold.fntdata"/><Relationship Id="rId39" Type="http://schemas.openxmlformats.org/officeDocument/2006/relationships/font" Target="fonts/BebasNeue-regular.fntdata"/><Relationship Id="rId38" Type="http://schemas.openxmlformats.org/officeDocument/2006/relationships/font" Target="fonts/Montserrat-boldItalic.fntdata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c56a9f8e94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c56a9f8e94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c56a9f8e94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c56a9f8e94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c56a9f8e94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c56a9f8e94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c56a9f8e94_0_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c56a9f8e94_0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c56a9f8e94_0_2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c56a9f8e94_0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c56a9f8e94_0_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c56a9f8e94_0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c56a9f8e94_0_2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c56a9f8e94_0_2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c56a9f8e94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c56a9f8e94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c56a9f8e94_0_2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c56a9f8e94_0_2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c56a9f8e94_0_2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c56a9f8e94_0_2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b37d1f106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b37d1f106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c56a9f8e94_0_3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c56a9f8e94_0_3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c56a9f8e94_0_2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c56a9f8e94_0_2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c56a9f8e94_0_3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c56a9f8e94_0_3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c56a9f8e94_0_3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c56a9f8e94_0_3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c56a9f8e94_0_4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c56a9f8e94_0_4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c56a9f8e94_0_3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c56a9f8e94_0_3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c56a9f8e94_0_3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c56a9f8e94_0_3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c56a9f8e94_0_3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c56a9f8e94_0_3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c56a9f8e94_0_3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c56a9f8e94_0_3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c56a9f8e94_0_4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c56a9f8e94_0_4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c56a9f8e94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c56a9f8e94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b37d1f1062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b37d1f1062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c56a9f8e94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c56a9f8e94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c56a9f8e94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c56a9f8e94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c56a9f8e94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c56a9f8e94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c56a9f8e94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c56a9f8e94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c56a9f8e94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c56a9f8e94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Relationship Id="rId5" Type="http://schemas.openxmlformats.org/officeDocument/2006/relationships/hyperlink" Target="https://storyset.com/?utm_source=slidesgo_template&amp;utm_medium=referral-link&amp;utm_campaign=slidesgo_contents_of_this_template&amp;utm_term=storyset&amp;utm_content=storyset" TargetMode="External"/><Relationship Id="rId6" Type="http://schemas.openxmlformats.org/officeDocument/2006/relationships/image" Target="../media/image2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8.jpg"/><Relationship Id="rId3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/>
          </a:blip>
          <a:srcRect b="0" l="0" r="62189" t="3688"/>
          <a:stretch/>
        </p:blipFill>
        <p:spPr>
          <a:xfrm>
            <a:off x="7764750" y="1521950"/>
            <a:ext cx="1379249" cy="25332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/>
          <p:nvPr>
            <p:ph type="ctrTitle"/>
          </p:nvPr>
        </p:nvSpPr>
        <p:spPr>
          <a:xfrm>
            <a:off x="720000" y="955075"/>
            <a:ext cx="5294700" cy="170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4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720000" y="2902750"/>
            <a:ext cx="37350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2" name="Google Shape;12;p2"/>
          <p:cNvSpPr/>
          <p:nvPr/>
        </p:nvSpPr>
        <p:spPr>
          <a:xfrm>
            <a:off x="5625300" y="2489808"/>
            <a:ext cx="1677900" cy="1677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6346300" y="759479"/>
            <a:ext cx="3735241" cy="4004501"/>
          </a:xfrm>
          <a:custGeom>
            <a:rect b="b" l="l" r="r" t="t"/>
            <a:pathLst>
              <a:path extrusionOk="0" h="209550" w="195460">
                <a:moveTo>
                  <a:pt x="183548" y="11656"/>
                </a:moveTo>
                <a:lnTo>
                  <a:pt x="183548" y="197894"/>
                </a:lnTo>
                <a:lnTo>
                  <a:pt x="11912" y="197894"/>
                </a:lnTo>
                <a:lnTo>
                  <a:pt x="11912" y="11656"/>
                </a:lnTo>
                <a:close/>
                <a:moveTo>
                  <a:pt x="0" y="0"/>
                </a:moveTo>
                <a:lnTo>
                  <a:pt x="0" y="209550"/>
                </a:lnTo>
                <a:lnTo>
                  <a:pt x="195460" y="209550"/>
                </a:lnTo>
                <a:lnTo>
                  <a:pt x="195460" y="0"/>
                </a:lnTo>
                <a:close/>
              </a:path>
            </a:pathLst>
          </a:custGeom>
          <a:solidFill>
            <a:srgbClr val="EA543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1"/>
          <p:cNvPicPr preferRelativeResize="0"/>
          <p:nvPr/>
        </p:nvPicPr>
        <p:blipFill rotWithShape="1">
          <a:blip r:embed="rId2">
            <a:alphaModFix/>
          </a:blip>
          <a:srcRect b="0" l="0" r="4933" t="0"/>
          <a:stretch/>
        </p:blipFill>
        <p:spPr>
          <a:xfrm>
            <a:off x="2423813" y="942650"/>
            <a:ext cx="4296376" cy="325835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1"/>
          <p:cNvSpPr/>
          <p:nvPr/>
        </p:nvSpPr>
        <p:spPr>
          <a:xfrm flipH="1">
            <a:off x="3995850" y="540000"/>
            <a:ext cx="1152300" cy="1152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11"/>
          <p:cNvSpPr txBox="1"/>
          <p:nvPr>
            <p:ph hasCustomPrompt="1" type="title"/>
          </p:nvPr>
        </p:nvSpPr>
        <p:spPr>
          <a:xfrm>
            <a:off x="941550" y="1692300"/>
            <a:ext cx="7260900" cy="151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74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67" name="Google Shape;67;p11"/>
          <p:cNvSpPr txBox="1"/>
          <p:nvPr>
            <p:ph idx="1" type="subTitle"/>
          </p:nvPr>
        </p:nvSpPr>
        <p:spPr>
          <a:xfrm>
            <a:off x="1284000" y="3267075"/>
            <a:ext cx="6576000" cy="7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11"/>
          <p:cNvSpPr/>
          <p:nvPr/>
        </p:nvSpPr>
        <p:spPr>
          <a:xfrm flipH="1">
            <a:off x="0" y="0"/>
            <a:ext cx="9144000" cy="5143648"/>
          </a:xfrm>
          <a:custGeom>
            <a:rect b="b" l="l" r="r" t="t"/>
            <a:pathLst>
              <a:path extrusionOk="0" h="160739" w="285750">
                <a:moveTo>
                  <a:pt x="278825" y="6764"/>
                </a:moveTo>
                <a:lnTo>
                  <a:pt x="278825" y="153975"/>
                </a:lnTo>
                <a:lnTo>
                  <a:pt x="6925" y="153975"/>
                </a:lnTo>
                <a:lnTo>
                  <a:pt x="6925" y="6764"/>
                </a:lnTo>
                <a:close/>
                <a:moveTo>
                  <a:pt x="0" y="0"/>
                </a:moveTo>
                <a:lnTo>
                  <a:pt x="0" y="160739"/>
                </a:lnTo>
                <a:lnTo>
                  <a:pt x="285750" y="160739"/>
                </a:lnTo>
                <a:lnTo>
                  <a:pt x="28575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USTOM_2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"/>
          <p:cNvSpPr txBox="1"/>
          <p:nvPr>
            <p:ph type="title"/>
          </p:nvPr>
        </p:nvSpPr>
        <p:spPr>
          <a:xfrm>
            <a:off x="4253825" y="540000"/>
            <a:ext cx="4170300" cy="225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2800"/>
              <a:buNone/>
              <a:defRPr sz="31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  <p:pic>
        <p:nvPicPr>
          <p:cNvPr id="72" name="Google Shape;72;p13"/>
          <p:cNvPicPr preferRelativeResize="0"/>
          <p:nvPr/>
        </p:nvPicPr>
        <p:blipFill rotWithShape="1">
          <a:blip r:embed="rId2">
            <a:alphaModFix/>
          </a:blip>
          <a:srcRect b="0" l="56931" r="0" t="0"/>
          <a:stretch/>
        </p:blipFill>
        <p:spPr>
          <a:xfrm>
            <a:off x="0" y="239350"/>
            <a:ext cx="1346999" cy="2255024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3"/>
          <p:cNvSpPr/>
          <p:nvPr/>
        </p:nvSpPr>
        <p:spPr>
          <a:xfrm flipH="1">
            <a:off x="5512488" y="3545052"/>
            <a:ext cx="1232100" cy="12318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13"/>
          <p:cNvSpPr/>
          <p:nvPr/>
        </p:nvSpPr>
        <p:spPr>
          <a:xfrm flipH="1">
            <a:off x="6054512" y="2646579"/>
            <a:ext cx="3735241" cy="4004501"/>
          </a:xfrm>
          <a:custGeom>
            <a:rect b="b" l="l" r="r" t="t"/>
            <a:pathLst>
              <a:path extrusionOk="0" h="209550" w="195460">
                <a:moveTo>
                  <a:pt x="183548" y="11656"/>
                </a:moveTo>
                <a:lnTo>
                  <a:pt x="183548" y="197894"/>
                </a:lnTo>
                <a:lnTo>
                  <a:pt x="11912" y="197894"/>
                </a:lnTo>
                <a:lnTo>
                  <a:pt x="11912" y="11656"/>
                </a:lnTo>
                <a:close/>
                <a:moveTo>
                  <a:pt x="0" y="0"/>
                </a:moveTo>
                <a:lnTo>
                  <a:pt x="0" y="209550"/>
                </a:lnTo>
                <a:lnTo>
                  <a:pt x="195460" y="209550"/>
                </a:lnTo>
                <a:lnTo>
                  <a:pt x="195460" y="0"/>
                </a:lnTo>
                <a:close/>
              </a:path>
            </a:pathLst>
          </a:custGeom>
          <a:solidFill>
            <a:srgbClr val="EA543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4"/>
          <p:cNvPicPr preferRelativeResize="0"/>
          <p:nvPr/>
        </p:nvPicPr>
        <p:blipFill rotWithShape="1">
          <a:blip r:embed="rId2">
            <a:alphaModFix/>
          </a:blip>
          <a:srcRect b="0" l="0" r="25317" t="0"/>
          <a:stretch/>
        </p:blipFill>
        <p:spPr>
          <a:xfrm rot="5400000">
            <a:off x="174625" y="2495374"/>
            <a:ext cx="2726400" cy="2632201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4"/>
          <p:cNvSpPr txBox="1"/>
          <p:nvPr>
            <p:ph type="title"/>
          </p:nvPr>
        </p:nvSpPr>
        <p:spPr>
          <a:xfrm>
            <a:off x="3070500" y="1219313"/>
            <a:ext cx="26697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8" name="Google Shape;78;p14"/>
          <p:cNvSpPr txBox="1"/>
          <p:nvPr>
            <p:ph hasCustomPrompt="1" idx="2" type="title"/>
          </p:nvPr>
        </p:nvSpPr>
        <p:spPr>
          <a:xfrm>
            <a:off x="3070500" y="626138"/>
            <a:ext cx="1275300" cy="59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9" name="Google Shape;79;p14"/>
          <p:cNvSpPr txBox="1"/>
          <p:nvPr>
            <p:ph idx="1" type="subTitle"/>
          </p:nvPr>
        </p:nvSpPr>
        <p:spPr>
          <a:xfrm>
            <a:off x="3070500" y="1805838"/>
            <a:ext cx="26697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4"/>
          <p:cNvSpPr txBox="1"/>
          <p:nvPr>
            <p:ph idx="3" type="title"/>
          </p:nvPr>
        </p:nvSpPr>
        <p:spPr>
          <a:xfrm>
            <a:off x="5754300" y="1219313"/>
            <a:ext cx="26697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1" name="Google Shape;81;p14"/>
          <p:cNvSpPr txBox="1"/>
          <p:nvPr>
            <p:ph hasCustomPrompt="1" idx="4" type="title"/>
          </p:nvPr>
        </p:nvSpPr>
        <p:spPr>
          <a:xfrm>
            <a:off x="5754300" y="626138"/>
            <a:ext cx="1275300" cy="59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2" name="Google Shape;82;p14"/>
          <p:cNvSpPr txBox="1"/>
          <p:nvPr>
            <p:ph idx="5" type="subTitle"/>
          </p:nvPr>
        </p:nvSpPr>
        <p:spPr>
          <a:xfrm>
            <a:off x="5754300" y="1805838"/>
            <a:ext cx="26697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4"/>
          <p:cNvSpPr txBox="1"/>
          <p:nvPr>
            <p:ph idx="6" type="title"/>
          </p:nvPr>
        </p:nvSpPr>
        <p:spPr>
          <a:xfrm>
            <a:off x="3070500" y="3130788"/>
            <a:ext cx="26697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4" name="Google Shape;84;p14"/>
          <p:cNvSpPr txBox="1"/>
          <p:nvPr>
            <p:ph hasCustomPrompt="1" idx="7" type="title"/>
          </p:nvPr>
        </p:nvSpPr>
        <p:spPr>
          <a:xfrm>
            <a:off x="3070500" y="2537613"/>
            <a:ext cx="1275300" cy="59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5" name="Google Shape;85;p14"/>
          <p:cNvSpPr txBox="1"/>
          <p:nvPr>
            <p:ph idx="8" type="subTitle"/>
          </p:nvPr>
        </p:nvSpPr>
        <p:spPr>
          <a:xfrm>
            <a:off x="3070500" y="3717313"/>
            <a:ext cx="26697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14"/>
          <p:cNvSpPr txBox="1"/>
          <p:nvPr>
            <p:ph idx="9" type="title"/>
          </p:nvPr>
        </p:nvSpPr>
        <p:spPr>
          <a:xfrm>
            <a:off x="5754300" y="3130788"/>
            <a:ext cx="26697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7" name="Google Shape;87;p14"/>
          <p:cNvSpPr txBox="1"/>
          <p:nvPr>
            <p:ph hasCustomPrompt="1" idx="13" type="title"/>
          </p:nvPr>
        </p:nvSpPr>
        <p:spPr>
          <a:xfrm>
            <a:off x="5754300" y="2537613"/>
            <a:ext cx="1275300" cy="59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8" name="Google Shape;88;p14"/>
          <p:cNvSpPr txBox="1"/>
          <p:nvPr>
            <p:ph idx="14" type="subTitle"/>
          </p:nvPr>
        </p:nvSpPr>
        <p:spPr>
          <a:xfrm>
            <a:off x="5754300" y="3717313"/>
            <a:ext cx="26697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14"/>
          <p:cNvSpPr/>
          <p:nvPr/>
        </p:nvSpPr>
        <p:spPr>
          <a:xfrm>
            <a:off x="738800" y="2805475"/>
            <a:ext cx="1484400" cy="14841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4"/>
          <p:cNvSpPr/>
          <p:nvPr/>
        </p:nvSpPr>
        <p:spPr>
          <a:xfrm>
            <a:off x="8065250" y="-3038796"/>
            <a:ext cx="3735241" cy="4004501"/>
          </a:xfrm>
          <a:custGeom>
            <a:rect b="b" l="l" r="r" t="t"/>
            <a:pathLst>
              <a:path extrusionOk="0" h="209550" w="195460">
                <a:moveTo>
                  <a:pt x="183548" y="11656"/>
                </a:moveTo>
                <a:lnTo>
                  <a:pt x="183548" y="197894"/>
                </a:lnTo>
                <a:lnTo>
                  <a:pt x="11912" y="197894"/>
                </a:lnTo>
                <a:lnTo>
                  <a:pt x="11912" y="11656"/>
                </a:lnTo>
                <a:close/>
                <a:moveTo>
                  <a:pt x="0" y="0"/>
                </a:moveTo>
                <a:lnTo>
                  <a:pt x="0" y="209550"/>
                </a:lnTo>
                <a:lnTo>
                  <a:pt x="195460" y="209550"/>
                </a:lnTo>
                <a:lnTo>
                  <a:pt x="195460" y="0"/>
                </a:lnTo>
                <a:close/>
              </a:path>
            </a:pathLst>
          </a:custGeom>
          <a:solidFill>
            <a:srgbClr val="EA543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5"/>
          <p:cNvPicPr preferRelativeResize="0"/>
          <p:nvPr/>
        </p:nvPicPr>
        <p:blipFill rotWithShape="1">
          <a:blip r:embed="rId2">
            <a:alphaModFix/>
          </a:blip>
          <a:srcRect b="0" l="0" r="46486" t="37729"/>
          <a:stretch/>
        </p:blipFill>
        <p:spPr>
          <a:xfrm flipH="1">
            <a:off x="0" y="0"/>
            <a:ext cx="2190675" cy="1837976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5"/>
          <p:cNvSpPr txBox="1"/>
          <p:nvPr>
            <p:ph type="title"/>
          </p:nvPr>
        </p:nvSpPr>
        <p:spPr>
          <a:xfrm>
            <a:off x="2290025" y="2952900"/>
            <a:ext cx="4563900" cy="53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4" name="Google Shape;94;p15"/>
          <p:cNvSpPr txBox="1"/>
          <p:nvPr>
            <p:ph idx="1" type="subTitle"/>
          </p:nvPr>
        </p:nvSpPr>
        <p:spPr>
          <a:xfrm>
            <a:off x="2290025" y="1837975"/>
            <a:ext cx="4563900" cy="129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15"/>
          <p:cNvSpPr/>
          <p:nvPr/>
        </p:nvSpPr>
        <p:spPr>
          <a:xfrm flipH="1">
            <a:off x="7313424" y="2571750"/>
            <a:ext cx="1484400" cy="14841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15"/>
          <p:cNvSpPr/>
          <p:nvPr/>
        </p:nvSpPr>
        <p:spPr>
          <a:xfrm flipH="1">
            <a:off x="1000149" y="675438"/>
            <a:ext cx="7143750" cy="3792625"/>
          </a:xfrm>
          <a:custGeom>
            <a:rect b="b" l="l" r="r" t="t"/>
            <a:pathLst>
              <a:path extrusionOk="0" h="151705" w="285750">
                <a:moveTo>
                  <a:pt x="276261" y="9295"/>
                </a:moveTo>
                <a:lnTo>
                  <a:pt x="276261" y="142410"/>
                </a:lnTo>
                <a:lnTo>
                  <a:pt x="9489" y="142410"/>
                </a:lnTo>
                <a:lnTo>
                  <a:pt x="9489" y="9295"/>
                </a:lnTo>
                <a:close/>
                <a:moveTo>
                  <a:pt x="0" y="0"/>
                </a:moveTo>
                <a:lnTo>
                  <a:pt x="0" y="151705"/>
                </a:lnTo>
                <a:lnTo>
                  <a:pt x="285750" y="151705"/>
                </a:lnTo>
                <a:lnTo>
                  <a:pt x="28575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3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6"/>
          <p:cNvSpPr txBox="1"/>
          <p:nvPr>
            <p:ph idx="1" type="subTitle"/>
          </p:nvPr>
        </p:nvSpPr>
        <p:spPr>
          <a:xfrm>
            <a:off x="2273100" y="1297875"/>
            <a:ext cx="2298900" cy="43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ebas Neue"/>
              <a:buNone/>
              <a:defRPr sz="2000"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99" name="Google Shape;99;p16"/>
          <p:cNvSpPr txBox="1"/>
          <p:nvPr>
            <p:ph idx="2" type="subTitle"/>
          </p:nvPr>
        </p:nvSpPr>
        <p:spPr>
          <a:xfrm>
            <a:off x="4572025" y="2542250"/>
            <a:ext cx="2298900" cy="43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ebas Neue"/>
              <a:buNone/>
              <a:defRPr sz="2000"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00" name="Google Shape;100;p16"/>
          <p:cNvSpPr txBox="1"/>
          <p:nvPr>
            <p:ph idx="3" type="subTitle"/>
          </p:nvPr>
        </p:nvSpPr>
        <p:spPr>
          <a:xfrm>
            <a:off x="720025" y="2016625"/>
            <a:ext cx="3852000" cy="132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16"/>
          <p:cNvSpPr txBox="1"/>
          <p:nvPr>
            <p:ph idx="4" type="subTitle"/>
          </p:nvPr>
        </p:nvSpPr>
        <p:spPr>
          <a:xfrm>
            <a:off x="4572000" y="3273600"/>
            <a:ext cx="3852000" cy="132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1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103" name="Google Shape;103;p16"/>
          <p:cNvPicPr preferRelativeResize="0"/>
          <p:nvPr/>
        </p:nvPicPr>
        <p:blipFill rotWithShape="1">
          <a:blip r:embed="rId2">
            <a:alphaModFix/>
          </a:blip>
          <a:srcRect b="0" l="72414" r="-31446" t="38107"/>
          <a:stretch/>
        </p:blipFill>
        <p:spPr>
          <a:xfrm flipH="1">
            <a:off x="6476076" y="-280150"/>
            <a:ext cx="2667924" cy="2016624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6"/>
          <p:cNvSpPr/>
          <p:nvPr/>
        </p:nvSpPr>
        <p:spPr>
          <a:xfrm>
            <a:off x="7413100" y="-3150721"/>
            <a:ext cx="3735241" cy="4004501"/>
          </a:xfrm>
          <a:custGeom>
            <a:rect b="b" l="l" r="r" t="t"/>
            <a:pathLst>
              <a:path extrusionOk="0" h="209550" w="195460">
                <a:moveTo>
                  <a:pt x="183548" y="11656"/>
                </a:moveTo>
                <a:lnTo>
                  <a:pt x="183548" y="197894"/>
                </a:lnTo>
                <a:lnTo>
                  <a:pt x="11912" y="197894"/>
                </a:lnTo>
                <a:lnTo>
                  <a:pt x="11912" y="11656"/>
                </a:lnTo>
                <a:close/>
                <a:moveTo>
                  <a:pt x="0" y="0"/>
                </a:moveTo>
                <a:lnTo>
                  <a:pt x="0" y="209550"/>
                </a:lnTo>
                <a:lnTo>
                  <a:pt x="195460" y="209550"/>
                </a:lnTo>
                <a:lnTo>
                  <a:pt x="195460" y="0"/>
                </a:lnTo>
                <a:close/>
              </a:path>
            </a:pathLst>
          </a:custGeom>
          <a:solidFill>
            <a:srgbClr val="EA543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6"/>
          <p:cNvSpPr/>
          <p:nvPr/>
        </p:nvSpPr>
        <p:spPr>
          <a:xfrm>
            <a:off x="-1254650" y="3882254"/>
            <a:ext cx="3735241" cy="4004501"/>
          </a:xfrm>
          <a:custGeom>
            <a:rect b="b" l="l" r="r" t="t"/>
            <a:pathLst>
              <a:path extrusionOk="0" h="209550" w="195460">
                <a:moveTo>
                  <a:pt x="183548" y="11656"/>
                </a:moveTo>
                <a:lnTo>
                  <a:pt x="183548" y="197894"/>
                </a:lnTo>
                <a:lnTo>
                  <a:pt x="11912" y="197894"/>
                </a:lnTo>
                <a:lnTo>
                  <a:pt x="11912" y="11656"/>
                </a:lnTo>
                <a:close/>
                <a:moveTo>
                  <a:pt x="0" y="0"/>
                </a:moveTo>
                <a:lnTo>
                  <a:pt x="0" y="209550"/>
                </a:lnTo>
                <a:lnTo>
                  <a:pt x="195460" y="209550"/>
                </a:lnTo>
                <a:lnTo>
                  <a:pt x="19546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6" name="Google Shape;106;p16"/>
          <p:cNvPicPr preferRelativeResize="0"/>
          <p:nvPr/>
        </p:nvPicPr>
        <p:blipFill rotWithShape="1">
          <a:blip r:embed="rId2">
            <a:alphaModFix/>
          </a:blip>
          <a:srcRect b="0" l="72413" r="4468" t="0"/>
          <a:stretch/>
        </p:blipFill>
        <p:spPr>
          <a:xfrm rot="-5400000">
            <a:off x="1954550" y="3247507"/>
            <a:ext cx="1044801" cy="3258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">
  <p:cSld name="BLANK_1_1_1_2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9" name="Google Shape;109;p17"/>
          <p:cNvSpPr txBox="1"/>
          <p:nvPr>
            <p:ph idx="2" type="title"/>
          </p:nvPr>
        </p:nvSpPr>
        <p:spPr>
          <a:xfrm>
            <a:off x="720000" y="2700725"/>
            <a:ext cx="2336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0" name="Google Shape;110;p17"/>
          <p:cNvSpPr txBox="1"/>
          <p:nvPr>
            <p:ph idx="1" type="subTitle"/>
          </p:nvPr>
        </p:nvSpPr>
        <p:spPr>
          <a:xfrm>
            <a:off x="720000" y="3132150"/>
            <a:ext cx="2336400" cy="108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17"/>
          <p:cNvSpPr txBox="1"/>
          <p:nvPr>
            <p:ph idx="3" type="title"/>
          </p:nvPr>
        </p:nvSpPr>
        <p:spPr>
          <a:xfrm>
            <a:off x="3403800" y="2700725"/>
            <a:ext cx="2336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2" name="Google Shape;112;p17"/>
          <p:cNvSpPr txBox="1"/>
          <p:nvPr>
            <p:ph idx="4" type="subTitle"/>
          </p:nvPr>
        </p:nvSpPr>
        <p:spPr>
          <a:xfrm>
            <a:off x="3403800" y="3132150"/>
            <a:ext cx="2336400" cy="108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17"/>
          <p:cNvSpPr txBox="1"/>
          <p:nvPr>
            <p:ph idx="5" type="title"/>
          </p:nvPr>
        </p:nvSpPr>
        <p:spPr>
          <a:xfrm>
            <a:off x="6087600" y="2700725"/>
            <a:ext cx="2336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4" name="Google Shape;114;p17"/>
          <p:cNvSpPr txBox="1"/>
          <p:nvPr>
            <p:ph idx="6" type="subTitle"/>
          </p:nvPr>
        </p:nvSpPr>
        <p:spPr>
          <a:xfrm>
            <a:off x="6087600" y="3132150"/>
            <a:ext cx="2336400" cy="108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5" name="Google Shape;115;p17"/>
          <p:cNvSpPr/>
          <p:nvPr/>
        </p:nvSpPr>
        <p:spPr>
          <a:xfrm flipH="1">
            <a:off x="0" y="0"/>
            <a:ext cx="9144000" cy="5143648"/>
          </a:xfrm>
          <a:custGeom>
            <a:rect b="b" l="l" r="r" t="t"/>
            <a:pathLst>
              <a:path extrusionOk="0" h="160739" w="285750">
                <a:moveTo>
                  <a:pt x="278825" y="6764"/>
                </a:moveTo>
                <a:lnTo>
                  <a:pt x="278825" y="153975"/>
                </a:lnTo>
                <a:lnTo>
                  <a:pt x="6925" y="153975"/>
                </a:lnTo>
                <a:lnTo>
                  <a:pt x="6925" y="6764"/>
                </a:lnTo>
                <a:close/>
                <a:moveTo>
                  <a:pt x="0" y="0"/>
                </a:moveTo>
                <a:lnTo>
                  <a:pt x="0" y="160739"/>
                </a:lnTo>
                <a:lnTo>
                  <a:pt x="285750" y="160739"/>
                </a:lnTo>
                <a:lnTo>
                  <a:pt x="28575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1_1_1_1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8" name="Google Shape;118;p18"/>
          <p:cNvSpPr txBox="1"/>
          <p:nvPr>
            <p:ph idx="2" type="title"/>
          </p:nvPr>
        </p:nvSpPr>
        <p:spPr>
          <a:xfrm>
            <a:off x="1195850" y="1751675"/>
            <a:ext cx="28671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9" name="Google Shape;119;p18"/>
          <p:cNvSpPr txBox="1"/>
          <p:nvPr>
            <p:ph idx="1" type="subTitle"/>
          </p:nvPr>
        </p:nvSpPr>
        <p:spPr>
          <a:xfrm>
            <a:off x="1195863" y="2094725"/>
            <a:ext cx="28671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20" name="Google Shape;120;p18"/>
          <p:cNvSpPr txBox="1"/>
          <p:nvPr>
            <p:ph idx="3" type="title"/>
          </p:nvPr>
        </p:nvSpPr>
        <p:spPr>
          <a:xfrm>
            <a:off x="5081030" y="1751675"/>
            <a:ext cx="28671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1" name="Google Shape;121;p18"/>
          <p:cNvSpPr txBox="1"/>
          <p:nvPr>
            <p:ph idx="4" type="subTitle"/>
          </p:nvPr>
        </p:nvSpPr>
        <p:spPr>
          <a:xfrm>
            <a:off x="5081043" y="2094725"/>
            <a:ext cx="28671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18"/>
          <p:cNvSpPr txBox="1"/>
          <p:nvPr>
            <p:ph idx="5" type="title"/>
          </p:nvPr>
        </p:nvSpPr>
        <p:spPr>
          <a:xfrm>
            <a:off x="1195863" y="3604525"/>
            <a:ext cx="28671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18"/>
          <p:cNvSpPr txBox="1"/>
          <p:nvPr>
            <p:ph idx="6" type="subTitle"/>
          </p:nvPr>
        </p:nvSpPr>
        <p:spPr>
          <a:xfrm>
            <a:off x="1195863" y="3960050"/>
            <a:ext cx="28671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24" name="Google Shape;124;p18"/>
          <p:cNvSpPr txBox="1"/>
          <p:nvPr>
            <p:ph idx="7" type="title"/>
          </p:nvPr>
        </p:nvSpPr>
        <p:spPr>
          <a:xfrm>
            <a:off x="5081043" y="3604525"/>
            <a:ext cx="28671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5" name="Google Shape;125;p18"/>
          <p:cNvSpPr txBox="1"/>
          <p:nvPr>
            <p:ph idx="8" type="subTitle"/>
          </p:nvPr>
        </p:nvSpPr>
        <p:spPr>
          <a:xfrm>
            <a:off x="5081043" y="3960050"/>
            <a:ext cx="28671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pic>
        <p:nvPicPr>
          <p:cNvPr id="126" name="Google Shape;126;p18"/>
          <p:cNvPicPr preferRelativeResize="0"/>
          <p:nvPr/>
        </p:nvPicPr>
        <p:blipFill rotWithShape="1">
          <a:blip r:embed="rId2">
            <a:alphaModFix/>
          </a:blip>
          <a:srcRect b="0" l="72414" r="-31446" t="0"/>
          <a:stretch/>
        </p:blipFill>
        <p:spPr>
          <a:xfrm>
            <a:off x="-4" y="942650"/>
            <a:ext cx="2667924" cy="325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8"/>
          <p:cNvPicPr preferRelativeResize="0"/>
          <p:nvPr/>
        </p:nvPicPr>
        <p:blipFill rotWithShape="1">
          <a:blip r:embed="rId2">
            <a:alphaModFix/>
          </a:blip>
          <a:srcRect b="0" l="72414" r="-31446" t="0"/>
          <a:stretch/>
        </p:blipFill>
        <p:spPr>
          <a:xfrm flipH="1">
            <a:off x="6476071" y="942650"/>
            <a:ext cx="2667924" cy="325835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8"/>
          <p:cNvSpPr/>
          <p:nvPr/>
        </p:nvSpPr>
        <p:spPr>
          <a:xfrm flipH="1">
            <a:off x="0" y="0"/>
            <a:ext cx="9144000" cy="5143648"/>
          </a:xfrm>
          <a:custGeom>
            <a:rect b="b" l="l" r="r" t="t"/>
            <a:pathLst>
              <a:path extrusionOk="0" h="160739" w="285750">
                <a:moveTo>
                  <a:pt x="278825" y="6764"/>
                </a:moveTo>
                <a:lnTo>
                  <a:pt x="278825" y="153975"/>
                </a:lnTo>
                <a:lnTo>
                  <a:pt x="6925" y="153975"/>
                </a:lnTo>
                <a:lnTo>
                  <a:pt x="6925" y="6764"/>
                </a:lnTo>
                <a:close/>
                <a:moveTo>
                  <a:pt x="0" y="0"/>
                </a:moveTo>
                <a:lnTo>
                  <a:pt x="0" y="160739"/>
                </a:lnTo>
                <a:lnTo>
                  <a:pt x="285750" y="160739"/>
                </a:lnTo>
                <a:lnTo>
                  <a:pt x="28575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BLANK_1_1_1_1_1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1" name="Google Shape;131;p19"/>
          <p:cNvSpPr txBox="1"/>
          <p:nvPr>
            <p:ph idx="2" type="title"/>
          </p:nvPr>
        </p:nvSpPr>
        <p:spPr>
          <a:xfrm>
            <a:off x="720000" y="1765925"/>
            <a:ext cx="25413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2" name="Google Shape;132;p19"/>
          <p:cNvSpPr txBox="1"/>
          <p:nvPr>
            <p:ph idx="1" type="subTitle"/>
          </p:nvPr>
        </p:nvSpPr>
        <p:spPr>
          <a:xfrm>
            <a:off x="720000" y="2269375"/>
            <a:ext cx="25413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3" name="Google Shape;133;p19"/>
          <p:cNvSpPr txBox="1"/>
          <p:nvPr>
            <p:ph idx="3" type="title"/>
          </p:nvPr>
        </p:nvSpPr>
        <p:spPr>
          <a:xfrm>
            <a:off x="3301325" y="1765925"/>
            <a:ext cx="25413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4" name="Google Shape;134;p19"/>
          <p:cNvSpPr txBox="1"/>
          <p:nvPr>
            <p:ph idx="4" type="subTitle"/>
          </p:nvPr>
        </p:nvSpPr>
        <p:spPr>
          <a:xfrm>
            <a:off x="3301325" y="2269375"/>
            <a:ext cx="25413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19"/>
          <p:cNvSpPr txBox="1"/>
          <p:nvPr>
            <p:ph idx="5" type="title"/>
          </p:nvPr>
        </p:nvSpPr>
        <p:spPr>
          <a:xfrm>
            <a:off x="720000" y="3656750"/>
            <a:ext cx="25413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6" name="Google Shape;136;p19"/>
          <p:cNvSpPr txBox="1"/>
          <p:nvPr>
            <p:ph idx="6" type="subTitle"/>
          </p:nvPr>
        </p:nvSpPr>
        <p:spPr>
          <a:xfrm>
            <a:off x="720000" y="4087725"/>
            <a:ext cx="25413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7" name="Google Shape;137;p19"/>
          <p:cNvSpPr txBox="1"/>
          <p:nvPr>
            <p:ph idx="7" type="title"/>
          </p:nvPr>
        </p:nvSpPr>
        <p:spPr>
          <a:xfrm>
            <a:off x="3301325" y="3656750"/>
            <a:ext cx="25413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8" name="Google Shape;138;p19"/>
          <p:cNvSpPr txBox="1"/>
          <p:nvPr>
            <p:ph idx="8" type="subTitle"/>
          </p:nvPr>
        </p:nvSpPr>
        <p:spPr>
          <a:xfrm>
            <a:off x="3301325" y="4087725"/>
            <a:ext cx="25413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9" name="Google Shape;139;p19"/>
          <p:cNvSpPr txBox="1"/>
          <p:nvPr>
            <p:ph idx="9" type="title"/>
          </p:nvPr>
        </p:nvSpPr>
        <p:spPr>
          <a:xfrm>
            <a:off x="5882650" y="1765925"/>
            <a:ext cx="25413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40" name="Google Shape;140;p19"/>
          <p:cNvSpPr txBox="1"/>
          <p:nvPr>
            <p:ph idx="13" type="subTitle"/>
          </p:nvPr>
        </p:nvSpPr>
        <p:spPr>
          <a:xfrm>
            <a:off x="5882650" y="2269375"/>
            <a:ext cx="25413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41" name="Google Shape;141;p19"/>
          <p:cNvSpPr txBox="1"/>
          <p:nvPr>
            <p:ph idx="14" type="title"/>
          </p:nvPr>
        </p:nvSpPr>
        <p:spPr>
          <a:xfrm>
            <a:off x="5882650" y="3656750"/>
            <a:ext cx="25413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42" name="Google Shape;142;p19"/>
          <p:cNvSpPr txBox="1"/>
          <p:nvPr>
            <p:ph idx="15" type="subTitle"/>
          </p:nvPr>
        </p:nvSpPr>
        <p:spPr>
          <a:xfrm>
            <a:off x="5882650" y="4087725"/>
            <a:ext cx="25413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43" name="Google Shape;143;p19"/>
          <p:cNvSpPr/>
          <p:nvPr/>
        </p:nvSpPr>
        <p:spPr>
          <a:xfrm flipH="1">
            <a:off x="0" y="0"/>
            <a:ext cx="9144000" cy="5143648"/>
          </a:xfrm>
          <a:custGeom>
            <a:rect b="b" l="l" r="r" t="t"/>
            <a:pathLst>
              <a:path extrusionOk="0" h="160739" w="285750">
                <a:moveTo>
                  <a:pt x="278825" y="6764"/>
                </a:moveTo>
                <a:lnTo>
                  <a:pt x="278825" y="153975"/>
                </a:lnTo>
                <a:lnTo>
                  <a:pt x="6925" y="153975"/>
                </a:lnTo>
                <a:lnTo>
                  <a:pt x="6925" y="6764"/>
                </a:lnTo>
                <a:close/>
                <a:moveTo>
                  <a:pt x="0" y="0"/>
                </a:moveTo>
                <a:lnTo>
                  <a:pt x="0" y="160739"/>
                </a:lnTo>
                <a:lnTo>
                  <a:pt x="285750" y="160739"/>
                </a:lnTo>
                <a:lnTo>
                  <a:pt x="28575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BLANK_1_1_1_1_1_1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0"/>
          <p:cNvSpPr txBox="1"/>
          <p:nvPr>
            <p:ph hasCustomPrompt="1" type="title"/>
          </p:nvPr>
        </p:nvSpPr>
        <p:spPr>
          <a:xfrm>
            <a:off x="2728450" y="1713000"/>
            <a:ext cx="5695500" cy="82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46" name="Google Shape;146;p20"/>
          <p:cNvSpPr txBox="1"/>
          <p:nvPr>
            <p:ph idx="1" type="subTitle"/>
          </p:nvPr>
        </p:nvSpPr>
        <p:spPr>
          <a:xfrm>
            <a:off x="2728450" y="2419022"/>
            <a:ext cx="5695500" cy="44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47" name="Google Shape;147;p20"/>
          <p:cNvSpPr txBox="1"/>
          <p:nvPr>
            <p:ph hasCustomPrompt="1" idx="2" type="title"/>
          </p:nvPr>
        </p:nvSpPr>
        <p:spPr>
          <a:xfrm>
            <a:off x="2728450" y="3169131"/>
            <a:ext cx="5695500" cy="82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48" name="Google Shape;148;p20"/>
          <p:cNvSpPr txBox="1"/>
          <p:nvPr>
            <p:ph idx="3" type="subTitle"/>
          </p:nvPr>
        </p:nvSpPr>
        <p:spPr>
          <a:xfrm>
            <a:off x="2728450" y="3875152"/>
            <a:ext cx="5695500" cy="44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pic>
        <p:nvPicPr>
          <p:cNvPr id="149" name="Google Shape;149;p20"/>
          <p:cNvPicPr preferRelativeResize="0"/>
          <p:nvPr/>
        </p:nvPicPr>
        <p:blipFill rotWithShape="1">
          <a:blip r:embed="rId2">
            <a:alphaModFix/>
          </a:blip>
          <a:srcRect b="0" l="122" r="62835" t="0"/>
          <a:stretch/>
        </p:blipFill>
        <p:spPr>
          <a:xfrm rot="10800000">
            <a:off x="164613" y="1268086"/>
            <a:ext cx="1432374" cy="2788099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0"/>
          <p:cNvSpPr/>
          <p:nvPr/>
        </p:nvSpPr>
        <p:spPr>
          <a:xfrm rot="10800000">
            <a:off x="5466157" y="38325"/>
            <a:ext cx="3545443" cy="1362071"/>
          </a:xfrm>
          <a:custGeom>
            <a:rect b="b" l="l" r="r" t="t"/>
            <a:pathLst>
              <a:path extrusionOk="0" h="109778" w="285750">
                <a:moveTo>
                  <a:pt x="217594" y="0"/>
                </a:moveTo>
                <a:lnTo>
                  <a:pt x="215917" y="245"/>
                </a:lnTo>
                <a:lnTo>
                  <a:pt x="214241" y="532"/>
                </a:lnTo>
                <a:lnTo>
                  <a:pt x="213014" y="777"/>
                </a:lnTo>
                <a:lnTo>
                  <a:pt x="211829" y="1063"/>
                </a:lnTo>
                <a:lnTo>
                  <a:pt x="210684" y="1390"/>
                </a:lnTo>
                <a:lnTo>
                  <a:pt x="209539" y="1758"/>
                </a:lnTo>
                <a:lnTo>
                  <a:pt x="208394" y="2208"/>
                </a:lnTo>
                <a:lnTo>
                  <a:pt x="207290" y="2658"/>
                </a:lnTo>
                <a:lnTo>
                  <a:pt x="206227" y="3148"/>
                </a:lnTo>
                <a:lnTo>
                  <a:pt x="205164" y="3680"/>
                </a:lnTo>
                <a:lnTo>
                  <a:pt x="204101" y="4211"/>
                </a:lnTo>
                <a:lnTo>
                  <a:pt x="203079" y="4825"/>
                </a:lnTo>
                <a:lnTo>
                  <a:pt x="202057" y="5479"/>
                </a:lnTo>
                <a:lnTo>
                  <a:pt x="201076" y="6133"/>
                </a:lnTo>
                <a:lnTo>
                  <a:pt x="200095" y="6828"/>
                </a:lnTo>
                <a:lnTo>
                  <a:pt x="199113" y="7564"/>
                </a:lnTo>
                <a:lnTo>
                  <a:pt x="198173" y="8300"/>
                </a:lnTo>
                <a:lnTo>
                  <a:pt x="197233" y="9077"/>
                </a:lnTo>
                <a:lnTo>
                  <a:pt x="196088" y="10058"/>
                </a:lnTo>
                <a:lnTo>
                  <a:pt x="194984" y="11080"/>
                </a:lnTo>
                <a:lnTo>
                  <a:pt x="193921" y="12143"/>
                </a:lnTo>
                <a:lnTo>
                  <a:pt x="192899" y="13206"/>
                </a:lnTo>
                <a:lnTo>
                  <a:pt x="191917" y="14310"/>
                </a:lnTo>
                <a:lnTo>
                  <a:pt x="190936" y="15455"/>
                </a:lnTo>
                <a:lnTo>
                  <a:pt x="189996" y="16600"/>
                </a:lnTo>
                <a:lnTo>
                  <a:pt x="189096" y="17744"/>
                </a:lnTo>
                <a:lnTo>
                  <a:pt x="188197" y="18930"/>
                </a:lnTo>
                <a:lnTo>
                  <a:pt x="187379" y="20157"/>
                </a:lnTo>
                <a:lnTo>
                  <a:pt x="186561" y="21383"/>
                </a:lnTo>
                <a:lnTo>
                  <a:pt x="185785" y="22651"/>
                </a:lnTo>
                <a:lnTo>
                  <a:pt x="185008" y="23918"/>
                </a:lnTo>
                <a:lnTo>
                  <a:pt x="184272" y="25226"/>
                </a:lnTo>
                <a:lnTo>
                  <a:pt x="183577" y="26576"/>
                </a:lnTo>
                <a:lnTo>
                  <a:pt x="182882" y="27925"/>
                </a:lnTo>
                <a:lnTo>
                  <a:pt x="181737" y="30255"/>
                </a:lnTo>
                <a:lnTo>
                  <a:pt x="180551" y="32586"/>
                </a:lnTo>
                <a:lnTo>
                  <a:pt x="179325" y="34916"/>
                </a:lnTo>
                <a:lnTo>
                  <a:pt x="178711" y="36061"/>
                </a:lnTo>
                <a:lnTo>
                  <a:pt x="178057" y="37206"/>
                </a:lnTo>
                <a:lnTo>
                  <a:pt x="177567" y="37942"/>
                </a:lnTo>
                <a:lnTo>
                  <a:pt x="177076" y="38678"/>
                </a:lnTo>
                <a:lnTo>
                  <a:pt x="176585" y="39373"/>
                </a:lnTo>
                <a:lnTo>
                  <a:pt x="176013" y="40068"/>
                </a:lnTo>
                <a:lnTo>
                  <a:pt x="175440" y="40722"/>
                </a:lnTo>
                <a:lnTo>
                  <a:pt x="174868" y="41335"/>
                </a:lnTo>
                <a:lnTo>
                  <a:pt x="174255" y="41908"/>
                </a:lnTo>
                <a:lnTo>
                  <a:pt x="173601" y="42439"/>
                </a:lnTo>
                <a:lnTo>
                  <a:pt x="172906" y="42971"/>
                </a:lnTo>
                <a:lnTo>
                  <a:pt x="172210" y="43421"/>
                </a:lnTo>
                <a:lnTo>
                  <a:pt x="171475" y="43870"/>
                </a:lnTo>
                <a:lnTo>
                  <a:pt x="170698" y="44238"/>
                </a:lnTo>
                <a:lnTo>
                  <a:pt x="169880" y="44606"/>
                </a:lnTo>
                <a:lnTo>
                  <a:pt x="169062" y="44892"/>
                </a:lnTo>
                <a:lnTo>
                  <a:pt x="168204" y="45138"/>
                </a:lnTo>
                <a:lnTo>
                  <a:pt x="167304" y="45383"/>
                </a:lnTo>
                <a:lnTo>
                  <a:pt x="166486" y="45506"/>
                </a:lnTo>
                <a:lnTo>
                  <a:pt x="165669" y="45628"/>
                </a:lnTo>
                <a:lnTo>
                  <a:pt x="164851" y="45710"/>
                </a:lnTo>
                <a:lnTo>
                  <a:pt x="164033" y="45751"/>
                </a:lnTo>
                <a:lnTo>
                  <a:pt x="163216" y="45710"/>
                </a:lnTo>
                <a:lnTo>
                  <a:pt x="162398" y="45669"/>
                </a:lnTo>
                <a:lnTo>
                  <a:pt x="161621" y="45628"/>
                </a:lnTo>
                <a:lnTo>
                  <a:pt x="160803" y="45506"/>
                </a:lnTo>
                <a:lnTo>
                  <a:pt x="160027" y="45342"/>
                </a:lnTo>
                <a:lnTo>
                  <a:pt x="159250" y="45179"/>
                </a:lnTo>
                <a:lnTo>
                  <a:pt x="158473" y="44974"/>
                </a:lnTo>
                <a:lnTo>
                  <a:pt x="157696" y="44770"/>
                </a:lnTo>
                <a:lnTo>
                  <a:pt x="156919" y="44484"/>
                </a:lnTo>
                <a:lnTo>
                  <a:pt x="156142" y="44238"/>
                </a:lnTo>
                <a:lnTo>
                  <a:pt x="154589" y="43584"/>
                </a:lnTo>
                <a:lnTo>
                  <a:pt x="153567" y="43093"/>
                </a:lnTo>
                <a:lnTo>
                  <a:pt x="152585" y="42603"/>
                </a:lnTo>
                <a:lnTo>
                  <a:pt x="151645" y="42071"/>
                </a:lnTo>
                <a:lnTo>
                  <a:pt x="150705" y="41499"/>
                </a:lnTo>
                <a:lnTo>
                  <a:pt x="149764" y="40886"/>
                </a:lnTo>
                <a:lnTo>
                  <a:pt x="148906" y="40231"/>
                </a:lnTo>
                <a:lnTo>
                  <a:pt x="148047" y="39577"/>
                </a:lnTo>
                <a:lnTo>
                  <a:pt x="147188" y="38882"/>
                </a:lnTo>
                <a:lnTo>
                  <a:pt x="146412" y="38146"/>
                </a:lnTo>
                <a:lnTo>
                  <a:pt x="145594" y="37410"/>
                </a:lnTo>
                <a:lnTo>
                  <a:pt x="144858" y="36634"/>
                </a:lnTo>
                <a:lnTo>
                  <a:pt x="144122" y="35816"/>
                </a:lnTo>
                <a:lnTo>
                  <a:pt x="143386" y="34998"/>
                </a:lnTo>
                <a:lnTo>
                  <a:pt x="142691" y="34180"/>
                </a:lnTo>
                <a:lnTo>
                  <a:pt x="141996" y="33281"/>
                </a:lnTo>
                <a:lnTo>
                  <a:pt x="141342" y="32381"/>
                </a:lnTo>
                <a:lnTo>
                  <a:pt x="139011" y="29070"/>
                </a:lnTo>
                <a:lnTo>
                  <a:pt x="136722" y="25758"/>
                </a:lnTo>
                <a:lnTo>
                  <a:pt x="134473" y="22405"/>
                </a:lnTo>
                <a:lnTo>
                  <a:pt x="132183" y="19053"/>
                </a:lnTo>
                <a:lnTo>
                  <a:pt x="131079" y="17458"/>
                </a:lnTo>
                <a:lnTo>
                  <a:pt x="129894" y="15945"/>
                </a:lnTo>
                <a:lnTo>
                  <a:pt x="128708" y="14433"/>
                </a:lnTo>
                <a:lnTo>
                  <a:pt x="127482" y="13002"/>
                </a:lnTo>
                <a:lnTo>
                  <a:pt x="126173" y="11612"/>
                </a:lnTo>
                <a:lnTo>
                  <a:pt x="125478" y="10916"/>
                </a:lnTo>
                <a:lnTo>
                  <a:pt x="124783" y="10262"/>
                </a:lnTo>
                <a:lnTo>
                  <a:pt x="124047" y="9649"/>
                </a:lnTo>
                <a:lnTo>
                  <a:pt x="123311" y="9036"/>
                </a:lnTo>
                <a:lnTo>
                  <a:pt x="122575" y="8422"/>
                </a:lnTo>
                <a:lnTo>
                  <a:pt x="121758" y="7850"/>
                </a:lnTo>
                <a:lnTo>
                  <a:pt x="120367" y="6910"/>
                </a:lnTo>
                <a:lnTo>
                  <a:pt x="118936" y="6051"/>
                </a:lnTo>
                <a:lnTo>
                  <a:pt x="117465" y="5274"/>
                </a:lnTo>
                <a:lnTo>
                  <a:pt x="116729" y="4906"/>
                </a:lnTo>
                <a:lnTo>
                  <a:pt x="115952" y="4579"/>
                </a:lnTo>
                <a:lnTo>
                  <a:pt x="115216" y="4293"/>
                </a:lnTo>
                <a:lnTo>
                  <a:pt x="114439" y="4007"/>
                </a:lnTo>
                <a:lnTo>
                  <a:pt x="113621" y="3761"/>
                </a:lnTo>
                <a:lnTo>
                  <a:pt x="112844" y="3516"/>
                </a:lnTo>
                <a:lnTo>
                  <a:pt x="112027" y="3353"/>
                </a:lnTo>
                <a:lnTo>
                  <a:pt x="111209" y="3189"/>
                </a:lnTo>
                <a:lnTo>
                  <a:pt x="110391" y="3066"/>
                </a:lnTo>
                <a:lnTo>
                  <a:pt x="109533" y="2944"/>
                </a:lnTo>
                <a:lnTo>
                  <a:pt x="108388" y="2903"/>
                </a:lnTo>
                <a:lnTo>
                  <a:pt x="107284" y="2862"/>
                </a:lnTo>
                <a:lnTo>
                  <a:pt x="106221" y="2944"/>
                </a:lnTo>
                <a:lnTo>
                  <a:pt x="105199" y="3066"/>
                </a:lnTo>
                <a:lnTo>
                  <a:pt x="104177" y="3271"/>
                </a:lnTo>
                <a:lnTo>
                  <a:pt x="103195" y="3516"/>
                </a:lnTo>
                <a:lnTo>
                  <a:pt x="102214" y="3843"/>
                </a:lnTo>
                <a:lnTo>
                  <a:pt x="101274" y="4211"/>
                </a:lnTo>
                <a:lnTo>
                  <a:pt x="100374" y="4661"/>
                </a:lnTo>
                <a:lnTo>
                  <a:pt x="99516" y="5152"/>
                </a:lnTo>
                <a:lnTo>
                  <a:pt x="98657" y="5724"/>
                </a:lnTo>
                <a:lnTo>
                  <a:pt x="97839" y="6337"/>
                </a:lnTo>
                <a:lnTo>
                  <a:pt x="97022" y="7032"/>
                </a:lnTo>
                <a:lnTo>
                  <a:pt x="96245" y="7809"/>
                </a:lnTo>
                <a:lnTo>
                  <a:pt x="95509" y="8627"/>
                </a:lnTo>
                <a:lnTo>
                  <a:pt x="94814" y="9485"/>
                </a:lnTo>
                <a:lnTo>
                  <a:pt x="93955" y="10630"/>
                </a:lnTo>
                <a:lnTo>
                  <a:pt x="93178" y="11816"/>
                </a:lnTo>
                <a:lnTo>
                  <a:pt x="92483" y="13043"/>
                </a:lnTo>
                <a:lnTo>
                  <a:pt x="91829" y="14310"/>
                </a:lnTo>
                <a:lnTo>
                  <a:pt x="91216" y="15577"/>
                </a:lnTo>
                <a:lnTo>
                  <a:pt x="90603" y="16845"/>
                </a:lnTo>
                <a:lnTo>
                  <a:pt x="89540" y="19462"/>
                </a:lnTo>
                <a:lnTo>
                  <a:pt x="88517" y="21996"/>
                </a:lnTo>
                <a:lnTo>
                  <a:pt x="87536" y="24531"/>
                </a:lnTo>
                <a:lnTo>
                  <a:pt x="86514" y="27025"/>
                </a:lnTo>
                <a:lnTo>
                  <a:pt x="85983" y="28293"/>
                </a:lnTo>
                <a:lnTo>
                  <a:pt x="85410" y="29479"/>
                </a:lnTo>
                <a:lnTo>
                  <a:pt x="84838" y="30623"/>
                </a:lnTo>
                <a:lnTo>
                  <a:pt x="84265" y="31686"/>
                </a:lnTo>
                <a:lnTo>
                  <a:pt x="83652" y="32749"/>
                </a:lnTo>
                <a:lnTo>
                  <a:pt x="83039" y="33772"/>
                </a:lnTo>
                <a:lnTo>
                  <a:pt x="82385" y="34753"/>
                </a:lnTo>
                <a:lnTo>
                  <a:pt x="81730" y="35734"/>
                </a:lnTo>
                <a:lnTo>
                  <a:pt x="81035" y="36674"/>
                </a:lnTo>
                <a:lnTo>
                  <a:pt x="80340" y="37615"/>
                </a:lnTo>
                <a:lnTo>
                  <a:pt x="79604" y="38514"/>
                </a:lnTo>
                <a:lnTo>
                  <a:pt x="78868" y="39373"/>
                </a:lnTo>
                <a:lnTo>
                  <a:pt x="78092" y="40231"/>
                </a:lnTo>
                <a:lnTo>
                  <a:pt x="77274" y="41049"/>
                </a:lnTo>
                <a:lnTo>
                  <a:pt x="76456" y="41826"/>
                </a:lnTo>
                <a:lnTo>
                  <a:pt x="75639" y="42603"/>
                </a:lnTo>
                <a:lnTo>
                  <a:pt x="74780" y="43339"/>
                </a:lnTo>
                <a:lnTo>
                  <a:pt x="73880" y="44034"/>
                </a:lnTo>
                <a:lnTo>
                  <a:pt x="72981" y="44729"/>
                </a:lnTo>
                <a:lnTo>
                  <a:pt x="72081" y="45383"/>
                </a:lnTo>
                <a:lnTo>
                  <a:pt x="71141" y="46037"/>
                </a:lnTo>
                <a:lnTo>
                  <a:pt x="70201" y="46651"/>
                </a:lnTo>
                <a:lnTo>
                  <a:pt x="69219" y="47223"/>
                </a:lnTo>
                <a:lnTo>
                  <a:pt x="68197" y="47795"/>
                </a:lnTo>
                <a:lnTo>
                  <a:pt x="67216" y="48327"/>
                </a:lnTo>
                <a:lnTo>
                  <a:pt x="66153" y="48858"/>
                </a:lnTo>
                <a:lnTo>
                  <a:pt x="65090" y="49349"/>
                </a:lnTo>
                <a:lnTo>
                  <a:pt x="64027" y="49799"/>
                </a:lnTo>
                <a:lnTo>
                  <a:pt x="62923" y="50248"/>
                </a:lnTo>
                <a:lnTo>
                  <a:pt x="61819" y="50657"/>
                </a:lnTo>
                <a:lnTo>
                  <a:pt x="60715" y="51066"/>
                </a:lnTo>
                <a:lnTo>
                  <a:pt x="59530" y="51434"/>
                </a:lnTo>
                <a:lnTo>
                  <a:pt x="58385" y="51761"/>
                </a:lnTo>
                <a:lnTo>
                  <a:pt x="57199" y="52088"/>
                </a:lnTo>
                <a:lnTo>
                  <a:pt x="55605" y="52456"/>
                </a:lnTo>
                <a:lnTo>
                  <a:pt x="53969" y="52783"/>
                </a:lnTo>
                <a:lnTo>
                  <a:pt x="52375" y="52988"/>
                </a:lnTo>
                <a:lnTo>
                  <a:pt x="50780" y="53192"/>
                </a:lnTo>
                <a:lnTo>
                  <a:pt x="49226" y="53274"/>
                </a:lnTo>
                <a:lnTo>
                  <a:pt x="47673" y="53315"/>
                </a:lnTo>
                <a:lnTo>
                  <a:pt x="46078" y="53274"/>
                </a:lnTo>
                <a:lnTo>
                  <a:pt x="44565" y="53192"/>
                </a:lnTo>
                <a:lnTo>
                  <a:pt x="43012" y="53070"/>
                </a:lnTo>
                <a:lnTo>
                  <a:pt x="41499" y="52865"/>
                </a:lnTo>
                <a:lnTo>
                  <a:pt x="39986" y="52579"/>
                </a:lnTo>
                <a:lnTo>
                  <a:pt x="38514" y="52252"/>
                </a:lnTo>
                <a:lnTo>
                  <a:pt x="37042" y="51843"/>
                </a:lnTo>
                <a:lnTo>
                  <a:pt x="35611" y="51434"/>
                </a:lnTo>
                <a:lnTo>
                  <a:pt x="34180" y="50944"/>
                </a:lnTo>
                <a:lnTo>
                  <a:pt x="32749" y="50371"/>
                </a:lnTo>
                <a:lnTo>
                  <a:pt x="31400" y="49758"/>
                </a:lnTo>
                <a:lnTo>
                  <a:pt x="30010" y="49104"/>
                </a:lnTo>
                <a:lnTo>
                  <a:pt x="28702" y="48409"/>
                </a:lnTo>
                <a:lnTo>
                  <a:pt x="27393" y="47673"/>
                </a:lnTo>
                <a:lnTo>
                  <a:pt x="26085" y="46855"/>
                </a:lnTo>
                <a:lnTo>
                  <a:pt x="24858" y="46037"/>
                </a:lnTo>
                <a:lnTo>
                  <a:pt x="23632" y="45138"/>
                </a:lnTo>
                <a:lnTo>
                  <a:pt x="22405" y="44197"/>
                </a:lnTo>
                <a:lnTo>
                  <a:pt x="21261" y="43216"/>
                </a:lnTo>
                <a:lnTo>
                  <a:pt x="20116" y="42194"/>
                </a:lnTo>
                <a:lnTo>
                  <a:pt x="19012" y="41131"/>
                </a:lnTo>
                <a:lnTo>
                  <a:pt x="17949" y="40027"/>
                </a:lnTo>
                <a:lnTo>
                  <a:pt x="16927" y="38882"/>
                </a:lnTo>
                <a:lnTo>
                  <a:pt x="15945" y="37737"/>
                </a:lnTo>
                <a:lnTo>
                  <a:pt x="14964" y="36511"/>
                </a:lnTo>
                <a:lnTo>
                  <a:pt x="14065" y="35284"/>
                </a:lnTo>
                <a:lnTo>
                  <a:pt x="13043" y="33731"/>
                </a:lnTo>
                <a:lnTo>
                  <a:pt x="12061" y="32177"/>
                </a:lnTo>
                <a:lnTo>
                  <a:pt x="11203" y="30582"/>
                </a:lnTo>
                <a:lnTo>
                  <a:pt x="10385" y="28947"/>
                </a:lnTo>
                <a:lnTo>
                  <a:pt x="9649" y="27271"/>
                </a:lnTo>
                <a:lnTo>
                  <a:pt x="8954" y="25594"/>
                </a:lnTo>
                <a:lnTo>
                  <a:pt x="8382" y="23836"/>
                </a:lnTo>
                <a:lnTo>
                  <a:pt x="7891" y="22078"/>
                </a:lnTo>
                <a:lnTo>
                  <a:pt x="7687" y="21465"/>
                </a:lnTo>
                <a:lnTo>
                  <a:pt x="7441" y="20933"/>
                </a:lnTo>
                <a:lnTo>
                  <a:pt x="7155" y="20525"/>
                </a:lnTo>
                <a:lnTo>
                  <a:pt x="6991" y="20361"/>
                </a:lnTo>
                <a:lnTo>
                  <a:pt x="6787" y="20198"/>
                </a:lnTo>
                <a:lnTo>
                  <a:pt x="6583" y="20034"/>
                </a:lnTo>
                <a:lnTo>
                  <a:pt x="6378" y="19911"/>
                </a:lnTo>
                <a:lnTo>
                  <a:pt x="5928" y="19748"/>
                </a:lnTo>
                <a:lnTo>
                  <a:pt x="5397" y="19666"/>
                </a:lnTo>
                <a:lnTo>
                  <a:pt x="4825" y="19666"/>
                </a:lnTo>
                <a:lnTo>
                  <a:pt x="4334" y="19748"/>
                </a:lnTo>
                <a:lnTo>
                  <a:pt x="3884" y="19870"/>
                </a:lnTo>
                <a:lnTo>
                  <a:pt x="3475" y="20116"/>
                </a:lnTo>
                <a:lnTo>
                  <a:pt x="3107" y="20402"/>
                </a:lnTo>
                <a:lnTo>
                  <a:pt x="2821" y="20770"/>
                </a:lnTo>
                <a:lnTo>
                  <a:pt x="2576" y="21261"/>
                </a:lnTo>
                <a:lnTo>
                  <a:pt x="2412" y="21751"/>
                </a:lnTo>
                <a:lnTo>
                  <a:pt x="2290" y="22364"/>
                </a:lnTo>
                <a:lnTo>
                  <a:pt x="1390" y="29969"/>
                </a:lnTo>
                <a:lnTo>
                  <a:pt x="940" y="33772"/>
                </a:lnTo>
                <a:lnTo>
                  <a:pt x="572" y="37574"/>
                </a:lnTo>
                <a:lnTo>
                  <a:pt x="368" y="40313"/>
                </a:lnTo>
                <a:lnTo>
                  <a:pt x="204" y="43053"/>
                </a:lnTo>
                <a:lnTo>
                  <a:pt x="82" y="45833"/>
                </a:lnTo>
                <a:lnTo>
                  <a:pt x="0" y="48572"/>
                </a:lnTo>
                <a:lnTo>
                  <a:pt x="0" y="51312"/>
                </a:lnTo>
                <a:lnTo>
                  <a:pt x="41" y="54051"/>
                </a:lnTo>
                <a:lnTo>
                  <a:pt x="123" y="56831"/>
                </a:lnTo>
                <a:lnTo>
                  <a:pt x="204" y="59570"/>
                </a:lnTo>
                <a:lnTo>
                  <a:pt x="368" y="62187"/>
                </a:lnTo>
                <a:lnTo>
                  <a:pt x="532" y="64763"/>
                </a:lnTo>
                <a:lnTo>
                  <a:pt x="736" y="67339"/>
                </a:lnTo>
                <a:lnTo>
                  <a:pt x="981" y="69955"/>
                </a:lnTo>
                <a:lnTo>
                  <a:pt x="1267" y="72531"/>
                </a:lnTo>
                <a:lnTo>
                  <a:pt x="1595" y="75107"/>
                </a:lnTo>
                <a:lnTo>
                  <a:pt x="1922" y="77683"/>
                </a:lnTo>
                <a:lnTo>
                  <a:pt x="2330" y="80218"/>
                </a:lnTo>
                <a:lnTo>
                  <a:pt x="2739" y="82793"/>
                </a:lnTo>
                <a:lnTo>
                  <a:pt x="3189" y="85328"/>
                </a:lnTo>
                <a:lnTo>
                  <a:pt x="3680" y="87904"/>
                </a:lnTo>
                <a:lnTo>
                  <a:pt x="4211" y="90439"/>
                </a:lnTo>
                <a:lnTo>
                  <a:pt x="4784" y="92974"/>
                </a:lnTo>
                <a:lnTo>
                  <a:pt x="5356" y="95509"/>
                </a:lnTo>
                <a:lnTo>
                  <a:pt x="6010" y="98003"/>
                </a:lnTo>
                <a:lnTo>
                  <a:pt x="6705" y="100538"/>
                </a:lnTo>
                <a:lnTo>
                  <a:pt x="6951" y="101274"/>
                </a:lnTo>
                <a:lnTo>
                  <a:pt x="7196" y="102010"/>
                </a:lnTo>
                <a:lnTo>
                  <a:pt x="7768" y="103482"/>
                </a:lnTo>
                <a:lnTo>
                  <a:pt x="8136" y="104218"/>
                </a:lnTo>
                <a:lnTo>
                  <a:pt x="8504" y="104913"/>
                </a:lnTo>
                <a:lnTo>
                  <a:pt x="8913" y="105526"/>
                </a:lnTo>
                <a:lnTo>
                  <a:pt x="9363" y="106139"/>
                </a:lnTo>
                <a:lnTo>
                  <a:pt x="9853" y="106712"/>
                </a:lnTo>
                <a:lnTo>
                  <a:pt x="10344" y="107202"/>
                </a:lnTo>
                <a:lnTo>
                  <a:pt x="10876" y="107652"/>
                </a:lnTo>
                <a:lnTo>
                  <a:pt x="11448" y="108061"/>
                </a:lnTo>
                <a:lnTo>
                  <a:pt x="12061" y="108429"/>
                </a:lnTo>
                <a:lnTo>
                  <a:pt x="12675" y="108756"/>
                </a:lnTo>
                <a:lnTo>
                  <a:pt x="13370" y="109042"/>
                </a:lnTo>
                <a:lnTo>
                  <a:pt x="14024" y="109287"/>
                </a:lnTo>
                <a:lnTo>
                  <a:pt x="14760" y="109451"/>
                </a:lnTo>
                <a:lnTo>
                  <a:pt x="15496" y="109574"/>
                </a:lnTo>
                <a:lnTo>
                  <a:pt x="16232" y="109696"/>
                </a:lnTo>
                <a:lnTo>
                  <a:pt x="17008" y="109737"/>
                </a:lnTo>
                <a:lnTo>
                  <a:pt x="19053" y="109778"/>
                </a:lnTo>
                <a:lnTo>
                  <a:pt x="21056" y="109778"/>
                </a:lnTo>
                <a:lnTo>
                  <a:pt x="25104" y="109696"/>
                </a:lnTo>
                <a:lnTo>
                  <a:pt x="33240" y="109451"/>
                </a:lnTo>
                <a:lnTo>
                  <a:pt x="35407" y="109369"/>
                </a:lnTo>
                <a:lnTo>
                  <a:pt x="37574" y="109287"/>
                </a:lnTo>
                <a:lnTo>
                  <a:pt x="41908" y="109001"/>
                </a:lnTo>
                <a:lnTo>
                  <a:pt x="48041" y="108592"/>
                </a:lnTo>
                <a:lnTo>
                  <a:pt x="54133" y="108143"/>
                </a:lnTo>
                <a:lnTo>
                  <a:pt x="59284" y="107734"/>
                </a:lnTo>
                <a:lnTo>
                  <a:pt x="64395" y="107284"/>
                </a:lnTo>
                <a:lnTo>
                  <a:pt x="70119" y="106793"/>
                </a:lnTo>
                <a:lnTo>
                  <a:pt x="75802" y="106221"/>
                </a:lnTo>
                <a:lnTo>
                  <a:pt x="86514" y="105199"/>
                </a:lnTo>
                <a:lnTo>
                  <a:pt x="97308" y="104136"/>
                </a:lnTo>
                <a:lnTo>
                  <a:pt x="106139" y="103318"/>
                </a:lnTo>
                <a:lnTo>
                  <a:pt x="111945" y="102746"/>
                </a:lnTo>
                <a:lnTo>
                  <a:pt x="117792" y="102214"/>
                </a:lnTo>
                <a:lnTo>
                  <a:pt x="123025" y="101805"/>
                </a:lnTo>
                <a:lnTo>
                  <a:pt x="128258" y="101396"/>
                </a:lnTo>
                <a:lnTo>
                  <a:pt x="134677" y="100947"/>
                </a:lnTo>
                <a:lnTo>
                  <a:pt x="141096" y="100538"/>
                </a:lnTo>
                <a:lnTo>
                  <a:pt x="145062" y="100252"/>
                </a:lnTo>
                <a:lnTo>
                  <a:pt x="147066" y="100170"/>
                </a:lnTo>
                <a:lnTo>
                  <a:pt x="149069" y="100088"/>
                </a:lnTo>
                <a:lnTo>
                  <a:pt x="162357" y="99843"/>
                </a:lnTo>
                <a:lnTo>
                  <a:pt x="168981" y="99761"/>
                </a:lnTo>
                <a:lnTo>
                  <a:pt x="172292" y="99720"/>
                </a:lnTo>
                <a:lnTo>
                  <a:pt x="175604" y="99720"/>
                </a:lnTo>
                <a:lnTo>
                  <a:pt x="178016" y="99761"/>
                </a:lnTo>
                <a:lnTo>
                  <a:pt x="180469" y="99843"/>
                </a:lnTo>
                <a:lnTo>
                  <a:pt x="185335" y="100047"/>
                </a:lnTo>
                <a:lnTo>
                  <a:pt x="190200" y="100293"/>
                </a:lnTo>
                <a:lnTo>
                  <a:pt x="195025" y="100661"/>
                </a:lnTo>
                <a:lnTo>
                  <a:pt x="199972" y="101069"/>
                </a:lnTo>
                <a:lnTo>
                  <a:pt x="204919" y="101519"/>
                </a:lnTo>
                <a:lnTo>
                  <a:pt x="209825" y="102051"/>
                </a:lnTo>
                <a:lnTo>
                  <a:pt x="214732" y="102582"/>
                </a:lnTo>
                <a:lnTo>
                  <a:pt x="219679" y="103155"/>
                </a:lnTo>
                <a:lnTo>
                  <a:pt x="224585" y="103768"/>
                </a:lnTo>
                <a:lnTo>
                  <a:pt x="229491" y="104381"/>
                </a:lnTo>
                <a:lnTo>
                  <a:pt x="234398" y="104953"/>
                </a:lnTo>
                <a:lnTo>
                  <a:pt x="237668" y="105321"/>
                </a:lnTo>
                <a:lnTo>
                  <a:pt x="240898" y="105608"/>
                </a:lnTo>
                <a:lnTo>
                  <a:pt x="247399" y="106180"/>
                </a:lnTo>
                <a:lnTo>
                  <a:pt x="250139" y="106425"/>
                </a:lnTo>
                <a:lnTo>
                  <a:pt x="252919" y="106589"/>
                </a:lnTo>
                <a:lnTo>
                  <a:pt x="255699" y="106712"/>
                </a:lnTo>
                <a:lnTo>
                  <a:pt x="258438" y="106793"/>
                </a:lnTo>
                <a:lnTo>
                  <a:pt x="261219" y="106875"/>
                </a:lnTo>
                <a:lnTo>
                  <a:pt x="263999" y="106834"/>
                </a:lnTo>
                <a:lnTo>
                  <a:pt x="266738" y="106793"/>
                </a:lnTo>
                <a:lnTo>
                  <a:pt x="269518" y="106671"/>
                </a:lnTo>
                <a:lnTo>
                  <a:pt x="271236" y="106589"/>
                </a:lnTo>
                <a:lnTo>
                  <a:pt x="272994" y="106466"/>
                </a:lnTo>
                <a:lnTo>
                  <a:pt x="276428" y="106139"/>
                </a:lnTo>
                <a:lnTo>
                  <a:pt x="283338" y="105362"/>
                </a:lnTo>
                <a:lnTo>
                  <a:pt x="283788" y="105281"/>
                </a:lnTo>
                <a:lnTo>
                  <a:pt x="284196" y="105117"/>
                </a:lnTo>
                <a:lnTo>
                  <a:pt x="284523" y="104872"/>
                </a:lnTo>
                <a:lnTo>
                  <a:pt x="284810" y="104586"/>
                </a:lnTo>
                <a:lnTo>
                  <a:pt x="285096" y="104299"/>
                </a:lnTo>
                <a:lnTo>
                  <a:pt x="285341" y="103931"/>
                </a:lnTo>
                <a:lnTo>
                  <a:pt x="285750" y="103155"/>
                </a:lnTo>
                <a:lnTo>
                  <a:pt x="285750" y="102214"/>
                </a:lnTo>
                <a:lnTo>
                  <a:pt x="283583" y="95345"/>
                </a:lnTo>
                <a:lnTo>
                  <a:pt x="282070" y="90603"/>
                </a:lnTo>
                <a:lnTo>
                  <a:pt x="280476" y="85901"/>
                </a:lnTo>
                <a:lnTo>
                  <a:pt x="278840" y="81240"/>
                </a:lnTo>
                <a:lnTo>
                  <a:pt x="277123" y="76620"/>
                </a:lnTo>
                <a:lnTo>
                  <a:pt x="275365" y="72000"/>
                </a:lnTo>
                <a:lnTo>
                  <a:pt x="273484" y="67420"/>
                </a:lnTo>
                <a:lnTo>
                  <a:pt x="271563" y="62882"/>
                </a:lnTo>
                <a:lnTo>
                  <a:pt x="269559" y="58385"/>
                </a:lnTo>
                <a:lnTo>
                  <a:pt x="267515" y="53928"/>
                </a:lnTo>
                <a:lnTo>
                  <a:pt x="265389" y="49472"/>
                </a:lnTo>
                <a:lnTo>
                  <a:pt x="263181" y="45056"/>
                </a:lnTo>
                <a:lnTo>
                  <a:pt x="260892" y="40681"/>
                </a:lnTo>
                <a:lnTo>
                  <a:pt x="258561" y="36306"/>
                </a:lnTo>
                <a:lnTo>
                  <a:pt x="256149" y="32013"/>
                </a:lnTo>
                <a:lnTo>
                  <a:pt x="253655" y="27720"/>
                </a:lnTo>
                <a:lnTo>
                  <a:pt x="251079" y="23468"/>
                </a:lnTo>
                <a:lnTo>
                  <a:pt x="249811" y="21424"/>
                </a:lnTo>
                <a:lnTo>
                  <a:pt x="248503" y="19462"/>
                </a:lnTo>
                <a:lnTo>
                  <a:pt x="247113" y="17499"/>
                </a:lnTo>
                <a:lnTo>
                  <a:pt x="245682" y="15618"/>
                </a:lnTo>
                <a:lnTo>
                  <a:pt x="244169" y="13778"/>
                </a:lnTo>
                <a:lnTo>
                  <a:pt x="242616" y="11980"/>
                </a:lnTo>
                <a:lnTo>
                  <a:pt x="241798" y="11121"/>
                </a:lnTo>
                <a:lnTo>
                  <a:pt x="240939" y="10262"/>
                </a:lnTo>
                <a:lnTo>
                  <a:pt x="240081" y="9445"/>
                </a:lnTo>
                <a:lnTo>
                  <a:pt x="239222" y="8627"/>
                </a:lnTo>
                <a:lnTo>
                  <a:pt x="238364" y="7891"/>
                </a:lnTo>
                <a:lnTo>
                  <a:pt x="237546" y="7155"/>
                </a:lnTo>
                <a:lnTo>
                  <a:pt x="236646" y="6460"/>
                </a:lnTo>
                <a:lnTo>
                  <a:pt x="235788" y="5806"/>
                </a:lnTo>
                <a:lnTo>
                  <a:pt x="234888" y="5192"/>
                </a:lnTo>
                <a:lnTo>
                  <a:pt x="233989" y="4579"/>
                </a:lnTo>
                <a:lnTo>
                  <a:pt x="233048" y="4007"/>
                </a:lnTo>
                <a:lnTo>
                  <a:pt x="232108" y="3475"/>
                </a:lnTo>
                <a:lnTo>
                  <a:pt x="231127" y="2985"/>
                </a:lnTo>
                <a:lnTo>
                  <a:pt x="230145" y="2535"/>
                </a:lnTo>
                <a:lnTo>
                  <a:pt x="229123" y="2085"/>
                </a:lnTo>
                <a:lnTo>
                  <a:pt x="228101" y="1717"/>
                </a:lnTo>
                <a:lnTo>
                  <a:pt x="227079" y="1349"/>
                </a:lnTo>
                <a:lnTo>
                  <a:pt x="226016" y="1022"/>
                </a:lnTo>
                <a:lnTo>
                  <a:pt x="224912" y="777"/>
                </a:lnTo>
                <a:lnTo>
                  <a:pt x="223808" y="532"/>
                </a:lnTo>
                <a:lnTo>
                  <a:pt x="222132" y="245"/>
                </a:lnTo>
                <a:lnTo>
                  <a:pt x="22045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20"/>
          <p:cNvSpPr/>
          <p:nvPr/>
        </p:nvSpPr>
        <p:spPr>
          <a:xfrm flipH="1">
            <a:off x="794650" y="1995675"/>
            <a:ext cx="1152300" cy="1152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20"/>
          <p:cNvSpPr/>
          <p:nvPr/>
        </p:nvSpPr>
        <p:spPr>
          <a:xfrm flipH="1">
            <a:off x="0" y="0"/>
            <a:ext cx="9144000" cy="5143648"/>
          </a:xfrm>
          <a:custGeom>
            <a:rect b="b" l="l" r="r" t="t"/>
            <a:pathLst>
              <a:path extrusionOk="0" h="160739" w="285750">
                <a:moveTo>
                  <a:pt x="278825" y="6764"/>
                </a:moveTo>
                <a:lnTo>
                  <a:pt x="278825" y="153975"/>
                </a:lnTo>
                <a:lnTo>
                  <a:pt x="6925" y="153975"/>
                </a:lnTo>
                <a:lnTo>
                  <a:pt x="6925" y="6764"/>
                </a:lnTo>
                <a:close/>
                <a:moveTo>
                  <a:pt x="0" y="0"/>
                </a:moveTo>
                <a:lnTo>
                  <a:pt x="0" y="160739"/>
                </a:lnTo>
                <a:lnTo>
                  <a:pt x="285750" y="160739"/>
                </a:lnTo>
                <a:lnTo>
                  <a:pt x="28575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5;p3"/>
          <p:cNvPicPr preferRelativeResize="0"/>
          <p:nvPr/>
        </p:nvPicPr>
        <p:blipFill rotWithShape="1">
          <a:blip r:embed="rId2">
            <a:alphaModFix/>
          </a:blip>
          <a:srcRect b="0" l="121" r="56600" t="0"/>
          <a:stretch/>
        </p:blipFill>
        <p:spPr>
          <a:xfrm rot="5400000">
            <a:off x="2173400" y="2817426"/>
            <a:ext cx="1673551" cy="2788099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3"/>
          <p:cNvSpPr txBox="1"/>
          <p:nvPr>
            <p:ph type="title"/>
          </p:nvPr>
        </p:nvSpPr>
        <p:spPr>
          <a:xfrm>
            <a:off x="4572000" y="2150850"/>
            <a:ext cx="38520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7" name="Google Shape;17;p3"/>
          <p:cNvSpPr txBox="1"/>
          <p:nvPr>
            <p:ph hasCustomPrompt="1" idx="2" type="title"/>
          </p:nvPr>
        </p:nvSpPr>
        <p:spPr>
          <a:xfrm>
            <a:off x="4572110" y="1337825"/>
            <a:ext cx="38520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/>
          <p:nvPr>
            <p:ph idx="1" type="subTitle"/>
          </p:nvPr>
        </p:nvSpPr>
        <p:spPr>
          <a:xfrm>
            <a:off x="4572000" y="3132175"/>
            <a:ext cx="3852000" cy="7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/>
          <p:nvPr/>
        </p:nvSpPr>
        <p:spPr>
          <a:xfrm flipH="1">
            <a:off x="0" y="0"/>
            <a:ext cx="9144000" cy="5143648"/>
          </a:xfrm>
          <a:custGeom>
            <a:rect b="b" l="l" r="r" t="t"/>
            <a:pathLst>
              <a:path extrusionOk="0" h="160739" w="285750">
                <a:moveTo>
                  <a:pt x="278825" y="6764"/>
                </a:moveTo>
                <a:lnTo>
                  <a:pt x="278825" y="153975"/>
                </a:lnTo>
                <a:lnTo>
                  <a:pt x="6925" y="153975"/>
                </a:lnTo>
                <a:lnTo>
                  <a:pt x="6925" y="6764"/>
                </a:lnTo>
                <a:close/>
                <a:moveTo>
                  <a:pt x="0" y="0"/>
                </a:moveTo>
                <a:lnTo>
                  <a:pt x="0" y="160739"/>
                </a:lnTo>
                <a:lnTo>
                  <a:pt x="285750" y="160739"/>
                </a:lnTo>
                <a:lnTo>
                  <a:pt x="28575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3"/>
          <p:cNvSpPr/>
          <p:nvPr/>
        </p:nvSpPr>
        <p:spPr>
          <a:xfrm>
            <a:off x="2394138" y="1363277"/>
            <a:ext cx="1232100" cy="12318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3"/>
          <p:cNvSpPr/>
          <p:nvPr/>
        </p:nvSpPr>
        <p:spPr>
          <a:xfrm rot="5400000">
            <a:off x="-1175953" y="1250799"/>
            <a:ext cx="3791903" cy="1456754"/>
          </a:xfrm>
          <a:custGeom>
            <a:rect b="b" l="l" r="r" t="t"/>
            <a:pathLst>
              <a:path extrusionOk="0" h="109778" w="285750">
                <a:moveTo>
                  <a:pt x="217594" y="0"/>
                </a:moveTo>
                <a:lnTo>
                  <a:pt x="215917" y="245"/>
                </a:lnTo>
                <a:lnTo>
                  <a:pt x="214241" y="532"/>
                </a:lnTo>
                <a:lnTo>
                  <a:pt x="213014" y="777"/>
                </a:lnTo>
                <a:lnTo>
                  <a:pt x="211829" y="1063"/>
                </a:lnTo>
                <a:lnTo>
                  <a:pt x="210684" y="1390"/>
                </a:lnTo>
                <a:lnTo>
                  <a:pt x="209539" y="1758"/>
                </a:lnTo>
                <a:lnTo>
                  <a:pt x="208394" y="2208"/>
                </a:lnTo>
                <a:lnTo>
                  <a:pt x="207290" y="2658"/>
                </a:lnTo>
                <a:lnTo>
                  <a:pt x="206227" y="3148"/>
                </a:lnTo>
                <a:lnTo>
                  <a:pt x="205164" y="3680"/>
                </a:lnTo>
                <a:lnTo>
                  <a:pt x="204101" y="4211"/>
                </a:lnTo>
                <a:lnTo>
                  <a:pt x="203079" y="4825"/>
                </a:lnTo>
                <a:lnTo>
                  <a:pt x="202057" y="5479"/>
                </a:lnTo>
                <a:lnTo>
                  <a:pt x="201076" y="6133"/>
                </a:lnTo>
                <a:lnTo>
                  <a:pt x="200095" y="6828"/>
                </a:lnTo>
                <a:lnTo>
                  <a:pt x="199113" y="7564"/>
                </a:lnTo>
                <a:lnTo>
                  <a:pt x="198173" y="8300"/>
                </a:lnTo>
                <a:lnTo>
                  <a:pt x="197233" y="9077"/>
                </a:lnTo>
                <a:lnTo>
                  <a:pt x="196088" y="10058"/>
                </a:lnTo>
                <a:lnTo>
                  <a:pt x="194984" y="11080"/>
                </a:lnTo>
                <a:lnTo>
                  <a:pt x="193921" y="12143"/>
                </a:lnTo>
                <a:lnTo>
                  <a:pt x="192899" y="13206"/>
                </a:lnTo>
                <a:lnTo>
                  <a:pt x="191917" y="14310"/>
                </a:lnTo>
                <a:lnTo>
                  <a:pt x="190936" y="15455"/>
                </a:lnTo>
                <a:lnTo>
                  <a:pt x="189996" y="16600"/>
                </a:lnTo>
                <a:lnTo>
                  <a:pt x="189096" y="17744"/>
                </a:lnTo>
                <a:lnTo>
                  <a:pt x="188197" y="18930"/>
                </a:lnTo>
                <a:lnTo>
                  <a:pt x="187379" y="20157"/>
                </a:lnTo>
                <a:lnTo>
                  <a:pt x="186561" y="21383"/>
                </a:lnTo>
                <a:lnTo>
                  <a:pt x="185785" y="22651"/>
                </a:lnTo>
                <a:lnTo>
                  <a:pt x="185008" y="23918"/>
                </a:lnTo>
                <a:lnTo>
                  <a:pt x="184272" y="25226"/>
                </a:lnTo>
                <a:lnTo>
                  <a:pt x="183577" y="26576"/>
                </a:lnTo>
                <a:lnTo>
                  <a:pt x="182882" y="27925"/>
                </a:lnTo>
                <a:lnTo>
                  <a:pt x="181737" y="30255"/>
                </a:lnTo>
                <a:lnTo>
                  <a:pt x="180551" y="32586"/>
                </a:lnTo>
                <a:lnTo>
                  <a:pt x="179325" y="34916"/>
                </a:lnTo>
                <a:lnTo>
                  <a:pt x="178711" y="36061"/>
                </a:lnTo>
                <a:lnTo>
                  <a:pt x="178057" y="37206"/>
                </a:lnTo>
                <a:lnTo>
                  <a:pt x="177567" y="37942"/>
                </a:lnTo>
                <a:lnTo>
                  <a:pt x="177076" y="38678"/>
                </a:lnTo>
                <a:lnTo>
                  <a:pt x="176585" y="39373"/>
                </a:lnTo>
                <a:lnTo>
                  <a:pt x="176013" y="40068"/>
                </a:lnTo>
                <a:lnTo>
                  <a:pt x="175440" y="40722"/>
                </a:lnTo>
                <a:lnTo>
                  <a:pt x="174868" y="41335"/>
                </a:lnTo>
                <a:lnTo>
                  <a:pt x="174255" y="41908"/>
                </a:lnTo>
                <a:lnTo>
                  <a:pt x="173601" y="42439"/>
                </a:lnTo>
                <a:lnTo>
                  <a:pt x="172906" y="42971"/>
                </a:lnTo>
                <a:lnTo>
                  <a:pt x="172210" y="43421"/>
                </a:lnTo>
                <a:lnTo>
                  <a:pt x="171475" y="43870"/>
                </a:lnTo>
                <a:lnTo>
                  <a:pt x="170698" y="44238"/>
                </a:lnTo>
                <a:lnTo>
                  <a:pt x="169880" y="44606"/>
                </a:lnTo>
                <a:lnTo>
                  <a:pt x="169062" y="44892"/>
                </a:lnTo>
                <a:lnTo>
                  <a:pt x="168204" y="45138"/>
                </a:lnTo>
                <a:lnTo>
                  <a:pt x="167304" y="45383"/>
                </a:lnTo>
                <a:lnTo>
                  <a:pt x="166486" y="45506"/>
                </a:lnTo>
                <a:lnTo>
                  <a:pt x="165669" y="45628"/>
                </a:lnTo>
                <a:lnTo>
                  <a:pt x="164851" y="45710"/>
                </a:lnTo>
                <a:lnTo>
                  <a:pt x="164033" y="45751"/>
                </a:lnTo>
                <a:lnTo>
                  <a:pt x="163216" y="45710"/>
                </a:lnTo>
                <a:lnTo>
                  <a:pt x="162398" y="45669"/>
                </a:lnTo>
                <a:lnTo>
                  <a:pt x="161621" y="45628"/>
                </a:lnTo>
                <a:lnTo>
                  <a:pt x="160803" y="45506"/>
                </a:lnTo>
                <a:lnTo>
                  <a:pt x="160027" y="45342"/>
                </a:lnTo>
                <a:lnTo>
                  <a:pt x="159250" y="45179"/>
                </a:lnTo>
                <a:lnTo>
                  <a:pt x="158473" y="44974"/>
                </a:lnTo>
                <a:lnTo>
                  <a:pt x="157696" y="44770"/>
                </a:lnTo>
                <a:lnTo>
                  <a:pt x="156919" y="44484"/>
                </a:lnTo>
                <a:lnTo>
                  <a:pt x="156142" y="44238"/>
                </a:lnTo>
                <a:lnTo>
                  <a:pt x="154589" y="43584"/>
                </a:lnTo>
                <a:lnTo>
                  <a:pt x="153567" y="43093"/>
                </a:lnTo>
                <a:lnTo>
                  <a:pt x="152585" y="42603"/>
                </a:lnTo>
                <a:lnTo>
                  <a:pt x="151645" y="42071"/>
                </a:lnTo>
                <a:lnTo>
                  <a:pt x="150705" y="41499"/>
                </a:lnTo>
                <a:lnTo>
                  <a:pt x="149764" y="40886"/>
                </a:lnTo>
                <a:lnTo>
                  <a:pt x="148906" y="40231"/>
                </a:lnTo>
                <a:lnTo>
                  <a:pt x="148047" y="39577"/>
                </a:lnTo>
                <a:lnTo>
                  <a:pt x="147188" y="38882"/>
                </a:lnTo>
                <a:lnTo>
                  <a:pt x="146412" y="38146"/>
                </a:lnTo>
                <a:lnTo>
                  <a:pt x="145594" y="37410"/>
                </a:lnTo>
                <a:lnTo>
                  <a:pt x="144858" y="36634"/>
                </a:lnTo>
                <a:lnTo>
                  <a:pt x="144122" y="35816"/>
                </a:lnTo>
                <a:lnTo>
                  <a:pt x="143386" y="34998"/>
                </a:lnTo>
                <a:lnTo>
                  <a:pt x="142691" y="34180"/>
                </a:lnTo>
                <a:lnTo>
                  <a:pt x="141996" y="33281"/>
                </a:lnTo>
                <a:lnTo>
                  <a:pt x="141342" y="32381"/>
                </a:lnTo>
                <a:lnTo>
                  <a:pt x="139011" y="29070"/>
                </a:lnTo>
                <a:lnTo>
                  <a:pt x="136722" y="25758"/>
                </a:lnTo>
                <a:lnTo>
                  <a:pt x="134473" y="22405"/>
                </a:lnTo>
                <a:lnTo>
                  <a:pt x="132183" y="19053"/>
                </a:lnTo>
                <a:lnTo>
                  <a:pt x="131079" y="17458"/>
                </a:lnTo>
                <a:lnTo>
                  <a:pt x="129894" y="15945"/>
                </a:lnTo>
                <a:lnTo>
                  <a:pt x="128708" y="14433"/>
                </a:lnTo>
                <a:lnTo>
                  <a:pt x="127482" y="13002"/>
                </a:lnTo>
                <a:lnTo>
                  <a:pt x="126173" y="11612"/>
                </a:lnTo>
                <a:lnTo>
                  <a:pt x="125478" y="10916"/>
                </a:lnTo>
                <a:lnTo>
                  <a:pt x="124783" y="10262"/>
                </a:lnTo>
                <a:lnTo>
                  <a:pt x="124047" y="9649"/>
                </a:lnTo>
                <a:lnTo>
                  <a:pt x="123311" y="9036"/>
                </a:lnTo>
                <a:lnTo>
                  <a:pt x="122575" y="8422"/>
                </a:lnTo>
                <a:lnTo>
                  <a:pt x="121758" y="7850"/>
                </a:lnTo>
                <a:lnTo>
                  <a:pt x="120367" y="6910"/>
                </a:lnTo>
                <a:lnTo>
                  <a:pt x="118936" y="6051"/>
                </a:lnTo>
                <a:lnTo>
                  <a:pt x="117465" y="5274"/>
                </a:lnTo>
                <a:lnTo>
                  <a:pt x="116729" y="4906"/>
                </a:lnTo>
                <a:lnTo>
                  <a:pt x="115952" y="4579"/>
                </a:lnTo>
                <a:lnTo>
                  <a:pt x="115216" y="4293"/>
                </a:lnTo>
                <a:lnTo>
                  <a:pt x="114439" y="4007"/>
                </a:lnTo>
                <a:lnTo>
                  <a:pt x="113621" y="3761"/>
                </a:lnTo>
                <a:lnTo>
                  <a:pt x="112844" y="3516"/>
                </a:lnTo>
                <a:lnTo>
                  <a:pt x="112027" y="3353"/>
                </a:lnTo>
                <a:lnTo>
                  <a:pt x="111209" y="3189"/>
                </a:lnTo>
                <a:lnTo>
                  <a:pt x="110391" y="3066"/>
                </a:lnTo>
                <a:lnTo>
                  <a:pt x="109533" y="2944"/>
                </a:lnTo>
                <a:lnTo>
                  <a:pt x="108388" y="2903"/>
                </a:lnTo>
                <a:lnTo>
                  <a:pt x="107284" y="2862"/>
                </a:lnTo>
                <a:lnTo>
                  <a:pt x="106221" y="2944"/>
                </a:lnTo>
                <a:lnTo>
                  <a:pt x="105199" y="3066"/>
                </a:lnTo>
                <a:lnTo>
                  <a:pt x="104177" y="3271"/>
                </a:lnTo>
                <a:lnTo>
                  <a:pt x="103195" y="3516"/>
                </a:lnTo>
                <a:lnTo>
                  <a:pt x="102214" y="3843"/>
                </a:lnTo>
                <a:lnTo>
                  <a:pt x="101274" y="4211"/>
                </a:lnTo>
                <a:lnTo>
                  <a:pt x="100374" y="4661"/>
                </a:lnTo>
                <a:lnTo>
                  <a:pt x="99516" y="5152"/>
                </a:lnTo>
                <a:lnTo>
                  <a:pt x="98657" y="5724"/>
                </a:lnTo>
                <a:lnTo>
                  <a:pt x="97839" y="6337"/>
                </a:lnTo>
                <a:lnTo>
                  <a:pt x="97022" y="7032"/>
                </a:lnTo>
                <a:lnTo>
                  <a:pt x="96245" y="7809"/>
                </a:lnTo>
                <a:lnTo>
                  <a:pt x="95509" y="8627"/>
                </a:lnTo>
                <a:lnTo>
                  <a:pt x="94814" y="9485"/>
                </a:lnTo>
                <a:lnTo>
                  <a:pt x="93955" y="10630"/>
                </a:lnTo>
                <a:lnTo>
                  <a:pt x="93178" y="11816"/>
                </a:lnTo>
                <a:lnTo>
                  <a:pt x="92483" y="13043"/>
                </a:lnTo>
                <a:lnTo>
                  <a:pt x="91829" y="14310"/>
                </a:lnTo>
                <a:lnTo>
                  <a:pt x="91216" y="15577"/>
                </a:lnTo>
                <a:lnTo>
                  <a:pt x="90603" y="16845"/>
                </a:lnTo>
                <a:lnTo>
                  <a:pt x="89540" y="19462"/>
                </a:lnTo>
                <a:lnTo>
                  <a:pt x="88517" y="21996"/>
                </a:lnTo>
                <a:lnTo>
                  <a:pt x="87536" y="24531"/>
                </a:lnTo>
                <a:lnTo>
                  <a:pt x="86514" y="27025"/>
                </a:lnTo>
                <a:lnTo>
                  <a:pt x="85983" y="28293"/>
                </a:lnTo>
                <a:lnTo>
                  <a:pt x="85410" y="29479"/>
                </a:lnTo>
                <a:lnTo>
                  <a:pt x="84838" y="30623"/>
                </a:lnTo>
                <a:lnTo>
                  <a:pt x="84265" y="31686"/>
                </a:lnTo>
                <a:lnTo>
                  <a:pt x="83652" y="32749"/>
                </a:lnTo>
                <a:lnTo>
                  <a:pt x="83039" y="33772"/>
                </a:lnTo>
                <a:lnTo>
                  <a:pt x="82385" y="34753"/>
                </a:lnTo>
                <a:lnTo>
                  <a:pt x="81730" y="35734"/>
                </a:lnTo>
                <a:lnTo>
                  <a:pt x="81035" y="36674"/>
                </a:lnTo>
                <a:lnTo>
                  <a:pt x="80340" y="37615"/>
                </a:lnTo>
                <a:lnTo>
                  <a:pt x="79604" y="38514"/>
                </a:lnTo>
                <a:lnTo>
                  <a:pt x="78868" y="39373"/>
                </a:lnTo>
                <a:lnTo>
                  <a:pt x="78092" y="40231"/>
                </a:lnTo>
                <a:lnTo>
                  <a:pt x="77274" y="41049"/>
                </a:lnTo>
                <a:lnTo>
                  <a:pt x="76456" y="41826"/>
                </a:lnTo>
                <a:lnTo>
                  <a:pt x="75639" y="42603"/>
                </a:lnTo>
                <a:lnTo>
                  <a:pt x="74780" y="43339"/>
                </a:lnTo>
                <a:lnTo>
                  <a:pt x="73880" y="44034"/>
                </a:lnTo>
                <a:lnTo>
                  <a:pt x="72981" y="44729"/>
                </a:lnTo>
                <a:lnTo>
                  <a:pt x="72081" y="45383"/>
                </a:lnTo>
                <a:lnTo>
                  <a:pt x="71141" y="46037"/>
                </a:lnTo>
                <a:lnTo>
                  <a:pt x="70201" y="46651"/>
                </a:lnTo>
                <a:lnTo>
                  <a:pt x="69219" y="47223"/>
                </a:lnTo>
                <a:lnTo>
                  <a:pt x="68197" y="47795"/>
                </a:lnTo>
                <a:lnTo>
                  <a:pt x="67216" y="48327"/>
                </a:lnTo>
                <a:lnTo>
                  <a:pt x="66153" y="48858"/>
                </a:lnTo>
                <a:lnTo>
                  <a:pt x="65090" y="49349"/>
                </a:lnTo>
                <a:lnTo>
                  <a:pt x="64027" y="49799"/>
                </a:lnTo>
                <a:lnTo>
                  <a:pt x="62923" y="50248"/>
                </a:lnTo>
                <a:lnTo>
                  <a:pt x="61819" y="50657"/>
                </a:lnTo>
                <a:lnTo>
                  <a:pt x="60715" y="51066"/>
                </a:lnTo>
                <a:lnTo>
                  <a:pt x="59530" y="51434"/>
                </a:lnTo>
                <a:lnTo>
                  <a:pt x="58385" y="51761"/>
                </a:lnTo>
                <a:lnTo>
                  <a:pt x="57199" y="52088"/>
                </a:lnTo>
                <a:lnTo>
                  <a:pt x="55605" y="52456"/>
                </a:lnTo>
                <a:lnTo>
                  <a:pt x="53969" y="52783"/>
                </a:lnTo>
                <a:lnTo>
                  <a:pt x="52375" y="52988"/>
                </a:lnTo>
                <a:lnTo>
                  <a:pt x="50780" y="53192"/>
                </a:lnTo>
                <a:lnTo>
                  <a:pt x="49226" y="53274"/>
                </a:lnTo>
                <a:lnTo>
                  <a:pt x="47673" y="53315"/>
                </a:lnTo>
                <a:lnTo>
                  <a:pt x="46078" y="53274"/>
                </a:lnTo>
                <a:lnTo>
                  <a:pt x="44565" y="53192"/>
                </a:lnTo>
                <a:lnTo>
                  <a:pt x="43012" y="53070"/>
                </a:lnTo>
                <a:lnTo>
                  <a:pt x="41499" y="52865"/>
                </a:lnTo>
                <a:lnTo>
                  <a:pt x="39986" y="52579"/>
                </a:lnTo>
                <a:lnTo>
                  <a:pt x="38514" y="52252"/>
                </a:lnTo>
                <a:lnTo>
                  <a:pt x="37042" y="51843"/>
                </a:lnTo>
                <a:lnTo>
                  <a:pt x="35611" y="51434"/>
                </a:lnTo>
                <a:lnTo>
                  <a:pt x="34180" y="50944"/>
                </a:lnTo>
                <a:lnTo>
                  <a:pt x="32749" y="50371"/>
                </a:lnTo>
                <a:lnTo>
                  <a:pt x="31400" y="49758"/>
                </a:lnTo>
                <a:lnTo>
                  <a:pt x="30010" y="49104"/>
                </a:lnTo>
                <a:lnTo>
                  <a:pt x="28702" y="48409"/>
                </a:lnTo>
                <a:lnTo>
                  <a:pt x="27393" y="47673"/>
                </a:lnTo>
                <a:lnTo>
                  <a:pt x="26085" y="46855"/>
                </a:lnTo>
                <a:lnTo>
                  <a:pt x="24858" y="46037"/>
                </a:lnTo>
                <a:lnTo>
                  <a:pt x="23632" y="45138"/>
                </a:lnTo>
                <a:lnTo>
                  <a:pt x="22405" y="44197"/>
                </a:lnTo>
                <a:lnTo>
                  <a:pt x="21261" y="43216"/>
                </a:lnTo>
                <a:lnTo>
                  <a:pt x="20116" y="42194"/>
                </a:lnTo>
                <a:lnTo>
                  <a:pt x="19012" y="41131"/>
                </a:lnTo>
                <a:lnTo>
                  <a:pt x="17949" y="40027"/>
                </a:lnTo>
                <a:lnTo>
                  <a:pt x="16927" y="38882"/>
                </a:lnTo>
                <a:lnTo>
                  <a:pt x="15945" y="37737"/>
                </a:lnTo>
                <a:lnTo>
                  <a:pt x="14964" y="36511"/>
                </a:lnTo>
                <a:lnTo>
                  <a:pt x="14065" y="35284"/>
                </a:lnTo>
                <a:lnTo>
                  <a:pt x="13043" y="33731"/>
                </a:lnTo>
                <a:lnTo>
                  <a:pt x="12061" y="32177"/>
                </a:lnTo>
                <a:lnTo>
                  <a:pt x="11203" y="30582"/>
                </a:lnTo>
                <a:lnTo>
                  <a:pt x="10385" y="28947"/>
                </a:lnTo>
                <a:lnTo>
                  <a:pt x="9649" y="27271"/>
                </a:lnTo>
                <a:lnTo>
                  <a:pt x="8954" y="25594"/>
                </a:lnTo>
                <a:lnTo>
                  <a:pt x="8382" y="23836"/>
                </a:lnTo>
                <a:lnTo>
                  <a:pt x="7891" y="22078"/>
                </a:lnTo>
                <a:lnTo>
                  <a:pt x="7687" y="21465"/>
                </a:lnTo>
                <a:lnTo>
                  <a:pt x="7441" y="20933"/>
                </a:lnTo>
                <a:lnTo>
                  <a:pt x="7155" y="20525"/>
                </a:lnTo>
                <a:lnTo>
                  <a:pt x="6991" y="20361"/>
                </a:lnTo>
                <a:lnTo>
                  <a:pt x="6787" y="20198"/>
                </a:lnTo>
                <a:lnTo>
                  <a:pt x="6583" y="20034"/>
                </a:lnTo>
                <a:lnTo>
                  <a:pt x="6378" y="19911"/>
                </a:lnTo>
                <a:lnTo>
                  <a:pt x="5928" y="19748"/>
                </a:lnTo>
                <a:lnTo>
                  <a:pt x="5397" y="19666"/>
                </a:lnTo>
                <a:lnTo>
                  <a:pt x="4825" y="19666"/>
                </a:lnTo>
                <a:lnTo>
                  <a:pt x="4334" y="19748"/>
                </a:lnTo>
                <a:lnTo>
                  <a:pt x="3884" y="19870"/>
                </a:lnTo>
                <a:lnTo>
                  <a:pt x="3475" y="20116"/>
                </a:lnTo>
                <a:lnTo>
                  <a:pt x="3107" y="20402"/>
                </a:lnTo>
                <a:lnTo>
                  <a:pt x="2821" y="20770"/>
                </a:lnTo>
                <a:lnTo>
                  <a:pt x="2576" y="21261"/>
                </a:lnTo>
                <a:lnTo>
                  <a:pt x="2412" y="21751"/>
                </a:lnTo>
                <a:lnTo>
                  <a:pt x="2290" y="22364"/>
                </a:lnTo>
                <a:lnTo>
                  <a:pt x="1390" y="29969"/>
                </a:lnTo>
                <a:lnTo>
                  <a:pt x="940" y="33772"/>
                </a:lnTo>
                <a:lnTo>
                  <a:pt x="572" y="37574"/>
                </a:lnTo>
                <a:lnTo>
                  <a:pt x="368" y="40313"/>
                </a:lnTo>
                <a:lnTo>
                  <a:pt x="204" y="43053"/>
                </a:lnTo>
                <a:lnTo>
                  <a:pt x="82" y="45833"/>
                </a:lnTo>
                <a:lnTo>
                  <a:pt x="0" y="48572"/>
                </a:lnTo>
                <a:lnTo>
                  <a:pt x="0" y="51312"/>
                </a:lnTo>
                <a:lnTo>
                  <a:pt x="41" y="54051"/>
                </a:lnTo>
                <a:lnTo>
                  <a:pt x="123" y="56831"/>
                </a:lnTo>
                <a:lnTo>
                  <a:pt x="204" y="59570"/>
                </a:lnTo>
                <a:lnTo>
                  <a:pt x="368" y="62187"/>
                </a:lnTo>
                <a:lnTo>
                  <a:pt x="532" y="64763"/>
                </a:lnTo>
                <a:lnTo>
                  <a:pt x="736" y="67339"/>
                </a:lnTo>
                <a:lnTo>
                  <a:pt x="981" y="69955"/>
                </a:lnTo>
                <a:lnTo>
                  <a:pt x="1267" y="72531"/>
                </a:lnTo>
                <a:lnTo>
                  <a:pt x="1595" y="75107"/>
                </a:lnTo>
                <a:lnTo>
                  <a:pt x="1922" y="77683"/>
                </a:lnTo>
                <a:lnTo>
                  <a:pt x="2330" y="80218"/>
                </a:lnTo>
                <a:lnTo>
                  <a:pt x="2739" y="82793"/>
                </a:lnTo>
                <a:lnTo>
                  <a:pt x="3189" y="85328"/>
                </a:lnTo>
                <a:lnTo>
                  <a:pt x="3680" y="87904"/>
                </a:lnTo>
                <a:lnTo>
                  <a:pt x="4211" y="90439"/>
                </a:lnTo>
                <a:lnTo>
                  <a:pt x="4784" y="92974"/>
                </a:lnTo>
                <a:lnTo>
                  <a:pt x="5356" y="95509"/>
                </a:lnTo>
                <a:lnTo>
                  <a:pt x="6010" y="98003"/>
                </a:lnTo>
                <a:lnTo>
                  <a:pt x="6705" y="100538"/>
                </a:lnTo>
                <a:lnTo>
                  <a:pt x="6951" y="101274"/>
                </a:lnTo>
                <a:lnTo>
                  <a:pt x="7196" y="102010"/>
                </a:lnTo>
                <a:lnTo>
                  <a:pt x="7768" y="103482"/>
                </a:lnTo>
                <a:lnTo>
                  <a:pt x="8136" y="104218"/>
                </a:lnTo>
                <a:lnTo>
                  <a:pt x="8504" y="104913"/>
                </a:lnTo>
                <a:lnTo>
                  <a:pt x="8913" y="105526"/>
                </a:lnTo>
                <a:lnTo>
                  <a:pt x="9363" y="106139"/>
                </a:lnTo>
                <a:lnTo>
                  <a:pt x="9853" y="106712"/>
                </a:lnTo>
                <a:lnTo>
                  <a:pt x="10344" y="107202"/>
                </a:lnTo>
                <a:lnTo>
                  <a:pt x="10876" y="107652"/>
                </a:lnTo>
                <a:lnTo>
                  <a:pt x="11448" y="108061"/>
                </a:lnTo>
                <a:lnTo>
                  <a:pt x="12061" y="108429"/>
                </a:lnTo>
                <a:lnTo>
                  <a:pt x="12675" y="108756"/>
                </a:lnTo>
                <a:lnTo>
                  <a:pt x="13370" y="109042"/>
                </a:lnTo>
                <a:lnTo>
                  <a:pt x="14024" y="109287"/>
                </a:lnTo>
                <a:lnTo>
                  <a:pt x="14760" y="109451"/>
                </a:lnTo>
                <a:lnTo>
                  <a:pt x="15496" y="109574"/>
                </a:lnTo>
                <a:lnTo>
                  <a:pt x="16232" y="109696"/>
                </a:lnTo>
                <a:lnTo>
                  <a:pt x="17008" y="109737"/>
                </a:lnTo>
                <a:lnTo>
                  <a:pt x="19053" y="109778"/>
                </a:lnTo>
                <a:lnTo>
                  <a:pt x="21056" y="109778"/>
                </a:lnTo>
                <a:lnTo>
                  <a:pt x="25104" y="109696"/>
                </a:lnTo>
                <a:lnTo>
                  <a:pt x="33240" y="109451"/>
                </a:lnTo>
                <a:lnTo>
                  <a:pt x="35407" y="109369"/>
                </a:lnTo>
                <a:lnTo>
                  <a:pt x="37574" y="109287"/>
                </a:lnTo>
                <a:lnTo>
                  <a:pt x="41908" y="109001"/>
                </a:lnTo>
                <a:lnTo>
                  <a:pt x="48041" y="108592"/>
                </a:lnTo>
                <a:lnTo>
                  <a:pt x="54133" y="108143"/>
                </a:lnTo>
                <a:lnTo>
                  <a:pt x="59284" y="107734"/>
                </a:lnTo>
                <a:lnTo>
                  <a:pt x="64395" y="107284"/>
                </a:lnTo>
                <a:lnTo>
                  <a:pt x="70119" y="106793"/>
                </a:lnTo>
                <a:lnTo>
                  <a:pt x="75802" y="106221"/>
                </a:lnTo>
                <a:lnTo>
                  <a:pt x="86514" y="105199"/>
                </a:lnTo>
                <a:lnTo>
                  <a:pt x="97308" y="104136"/>
                </a:lnTo>
                <a:lnTo>
                  <a:pt x="106139" y="103318"/>
                </a:lnTo>
                <a:lnTo>
                  <a:pt x="111945" y="102746"/>
                </a:lnTo>
                <a:lnTo>
                  <a:pt x="117792" y="102214"/>
                </a:lnTo>
                <a:lnTo>
                  <a:pt x="123025" y="101805"/>
                </a:lnTo>
                <a:lnTo>
                  <a:pt x="128258" y="101396"/>
                </a:lnTo>
                <a:lnTo>
                  <a:pt x="134677" y="100947"/>
                </a:lnTo>
                <a:lnTo>
                  <a:pt x="141096" y="100538"/>
                </a:lnTo>
                <a:lnTo>
                  <a:pt x="145062" y="100252"/>
                </a:lnTo>
                <a:lnTo>
                  <a:pt x="147066" y="100170"/>
                </a:lnTo>
                <a:lnTo>
                  <a:pt x="149069" y="100088"/>
                </a:lnTo>
                <a:lnTo>
                  <a:pt x="162357" y="99843"/>
                </a:lnTo>
                <a:lnTo>
                  <a:pt x="168981" y="99761"/>
                </a:lnTo>
                <a:lnTo>
                  <a:pt x="172292" y="99720"/>
                </a:lnTo>
                <a:lnTo>
                  <a:pt x="175604" y="99720"/>
                </a:lnTo>
                <a:lnTo>
                  <a:pt x="178016" y="99761"/>
                </a:lnTo>
                <a:lnTo>
                  <a:pt x="180469" y="99843"/>
                </a:lnTo>
                <a:lnTo>
                  <a:pt x="185335" y="100047"/>
                </a:lnTo>
                <a:lnTo>
                  <a:pt x="190200" y="100293"/>
                </a:lnTo>
                <a:lnTo>
                  <a:pt x="195025" y="100661"/>
                </a:lnTo>
                <a:lnTo>
                  <a:pt x="199972" y="101069"/>
                </a:lnTo>
                <a:lnTo>
                  <a:pt x="204919" y="101519"/>
                </a:lnTo>
                <a:lnTo>
                  <a:pt x="209825" y="102051"/>
                </a:lnTo>
                <a:lnTo>
                  <a:pt x="214732" y="102582"/>
                </a:lnTo>
                <a:lnTo>
                  <a:pt x="219679" y="103155"/>
                </a:lnTo>
                <a:lnTo>
                  <a:pt x="224585" y="103768"/>
                </a:lnTo>
                <a:lnTo>
                  <a:pt x="229491" y="104381"/>
                </a:lnTo>
                <a:lnTo>
                  <a:pt x="234398" y="104953"/>
                </a:lnTo>
                <a:lnTo>
                  <a:pt x="237668" y="105321"/>
                </a:lnTo>
                <a:lnTo>
                  <a:pt x="240898" y="105608"/>
                </a:lnTo>
                <a:lnTo>
                  <a:pt x="247399" y="106180"/>
                </a:lnTo>
                <a:lnTo>
                  <a:pt x="250139" y="106425"/>
                </a:lnTo>
                <a:lnTo>
                  <a:pt x="252919" y="106589"/>
                </a:lnTo>
                <a:lnTo>
                  <a:pt x="255699" y="106712"/>
                </a:lnTo>
                <a:lnTo>
                  <a:pt x="258438" y="106793"/>
                </a:lnTo>
                <a:lnTo>
                  <a:pt x="261219" y="106875"/>
                </a:lnTo>
                <a:lnTo>
                  <a:pt x="263999" y="106834"/>
                </a:lnTo>
                <a:lnTo>
                  <a:pt x="266738" y="106793"/>
                </a:lnTo>
                <a:lnTo>
                  <a:pt x="269518" y="106671"/>
                </a:lnTo>
                <a:lnTo>
                  <a:pt x="271236" y="106589"/>
                </a:lnTo>
                <a:lnTo>
                  <a:pt x="272994" y="106466"/>
                </a:lnTo>
                <a:lnTo>
                  <a:pt x="276428" y="106139"/>
                </a:lnTo>
                <a:lnTo>
                  <a:pt x="283338" y="105362"/>
                </a:lnTo>
                <a:lnTo>
                  <a:pt x="283788" y="105281"/>
                </a:lnTo>
                <a:lnTo>
                  <a:pt x="284196" y="105117"/>
                </a:lnTo>
                <a:lnTo>
                  <a:pt x="284523" y="104872"/>
                </a:lnTo>
                <a:lnTo>
                  <a:pt x="284810" y="104586"/>
                </a:lnTo>
                <a:lnTo>
                  <a:pt x="285096" y="104299"/>
                </a:lnTo>
                <a:lnTo>
                  <a:pt x="285341" y="103931"/>
                </a:lnTo>
                <a:lnTo>
                  <a:pt x="285750" y="103155"/>
                </a:lnTo>
                <a:lnTo>
                  <a:pt x="285750" y="102214"/>
                </a:lnTo>
                <a:lnTo>
                  <a:pt x="283583" y="95345"/>
                </a:lnTo>
                <a:lnTo>
                  <a:pt x="282070" y="90603"/>
                </a:lnTo>
                <a:lnTo>
                  <a:pt x="280476" y="85901"/>
                </a:lnTo>
                <a:lnTo>
                  <a:pt x="278840" y="81240"/>
                </a:lnTo>
                <a:lnTo>
                  <a:pt x="277123" y="76620"/>
                </a:lnTo>
                <a:lnTo>
                  <a:pt x="275365" y="72000"/>
                </a:lnTo>
                <a:lnTo>
                  <a:pt x="273484" y="67420"/>
                </a:lnTo>
                <a:lnTo>
                  <a:pt x="271563" y="62882"/>
                </a:lnTo>
                <a:lnTo>
                  <a:pt x="269559" y="58385"/>
                </a:lnTo>
                <a:lnTo>
                  <a:pt x="267515" y="53928"/>
                </a:lnTo>
                <a:lnTo>
                  <a:pt x="265389" y="49472"/>
                </a:lnTo>
                <a:lnTo>
                  <a:pt x="263181" y="45056"/>
                </a:lnTo>
                <a:lnTo>
                  <a:pt x="260892" y="40681"/>
                </a:lnTo>
                <a:lnTo>
                  <a:pt x="258561" y="36306"/>
                </a:lnTo>
                <a:lnTo>
                  <a:pt x="256149" y="32013"/>
                </a:lnTo>
                <a:lnTo>
                  <a:pt x="253655" y="27720"/>
                </a:lnTo>
                <a:lnTo>
                  <a:pt x="251079" y="23468"/>
                </a:lnTo>
                <a:lnTo>
                  <a:pt x="249811" y="21424"/>
                </a:lnTo>
                <a:lnTo>
                  <a:pt x="248503" y="19462"/>
                </a:lnTo>
                <a:lnTo>
                  <a:pt x="247113" y="17499"/>
                </a:lnTo>
                <a:lnTo>
                  <a:pt x="245682" y="15618"/>
                </a:lnTo>
                <a:lnTo>
                  <a:pt x="244169" y="13778"/>
                </a:lnTo>
                <a:lnTo>
                  <a:pt x="242616" y="11980"/>
                </a:lnTo>
                <a:lnTo>
                  <a:pt x="241798" y="11121"/>
                </a:lnTo>
                <a:lnTo>
                  <a:pt x="240939" y="10262"/>
                </a:lnTo>
                <a:lnTo>
                  <a:pt x="240081" y="9445"/>
                </a:lnTo>
                <a:lnTo>
                  <a:pt x="239222" y="8627"/>
                </a:lnTo>
                <a:lnTo>
                  <a:pt x="238364" y="7891"/>
                </a:lnTo>
                <a:lnTo>
                  <a:pt x="237546" y="7155"/>
                </a:lnTo>
                <a:lnTo>
                  <a:pt x="236646" y="6460"/>
                </a:lnTo>
                <a:lnTo>
                  <a:pt x="235788" y="5806"/>
                </a:lnTo>
                <a:lnTo>
                  <a:pt x="234888" y="5192"/>
                </a:lnTo>
                <a:lnTo>
                  <a:pt x="233989" y="4579"/>
                </a:lnTo>
                <a:lnTo>
                  <a:pt x="233048" y="4007"/>
                </a:lnTo>
                <a:lnTo>
                  <a:pt x="232108" y="3475"/>
                </a:lnTo>
                <a:lnTo>
                  <a:pt x="231127" y="2985"/>
                </a:lnTo>
                <a:lnTo>
                  <a:pt x="230145" y="2535"/>
                </a:lnTo>
                <a:lnTo>
                  <a:pt x="229123" y="2085"/>
                </a:lnTo>
                <a:lnTo>
                  <a:pt x="228101" y="1717"/>
                </a:lnTo>
                <a:lnTo>
                  <a:pt x="227079" y="1349"/>
                </a:lnTo>
                <a:lnTo>
                  <a:pt x="226016" y="1022"/>
                </a:lnTo>
                <a:lnTo>
                  <a:pt x="224912" y="777"/>
                </a:lnTo>
                <a:lnTo>
                  <a:pt x="223808" y="532"/>
                </a:lnTo>
                <a:lnTo>
                  <a:pt x="222132" y="245"/>
                </a:lnTo>
                <a:lnTo>
                  <a:pt x="22045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BLANK_1_1_1_1_1_1_2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1"/>
          <p:cNvSpPr txBox="1"/>
          <p:nvPr>
            <p:ph type="ctrTitle"/>
          </p:nvPr>
        </p:nvSpPr>
        <p:spPr>
          <a:xfrm>
            <a:off x="4572000" y="540000"/>
            <a:ext cx="3852000" cy="99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55" name="Google Shape;155;p21"/>
          <p:cNvSpPr txBox="1"/>
          <p:nvPr>
            <p:ph idx="1" type="subTitle"/>
          </p:nvPr>
        </p:nvSpPr>
        <p:spPr>
          <a:xfrm>
            <a:off x="4834200" y="1420650"/>
            <a:ext cx="3327600" cy="115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56" name="Google Shape;156;p21"/>
          <p:cNvSpPr txBox="1"/>
          <p:nvPr/>
        </p:nvSpPr>
        <p:spPr>
          <a:xfrm>
            <a:off x="4572000" y="3205675"/>
            <a:ext cx="3852000" cy="12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lang="en" sz="1300">
                <a:solidFill>
                  <a:schemeClr val="dk2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3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lang="en" sz="1300">
                <a:solidFill>
                  <a:schemeClr val="dk2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3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infographics &amp; images by </a:t>
            </a:r>
            <a:r>
              <a:rPr lang="en" sz="1300">
                <a:solidFill>
                  <a:schemeClr val="dk2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3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and illustrations by </a:t>
            </a:r>
            <a:r>
              <a:rPr lang="en" sz="1300">
                <a:solidFill>
                  <a:schemeClr val="dk2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Storyset</a:t>
            </a:r>
            <a:endParaRPr sz="5200">
              <a:solidFill>
                <a:schemeClr val="dk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57" name="Google Shape;157;p21"/>
          <p:cNvSpPr/>
          <p:nvPr/>
        </p:nvSpPr>
        <p:spPr>
          <a:xfrm flipH="1">
            <a:off x="-1313981" y="206874"/>
            <a:ext cx="4411532" cy="4729544"/>
          </a:xfrm>
          <a:custGeom>
            <a:rect b="b" l="l" r="r" t="t"/>
            <a:pathLst>
              <a:path extrusionOk="0" h="209550" w="195460">
                <a:moveTo>
                  <a:pt x="183548" y="11656"/>
                </a:moveTo>
                <a:lnTo>
                  <a:pt x="183548" y="197894"/>
                </a:lnTo>
                <a:lnTo>
                  <a:pt x="11912" y="197894"/>
                </a:lnTo>
                <a:lnTo>
                  <a:pt x="11912" y="11656"/>
                </a:lnTo>
                <a:close/>
                <a:moveTo>
                  <a:pt x="0" y="0"/>
                </a:moveTo>
                <a:lnTo>
                  <a:pt x="0" y="209550"/>
                </a:lnTo>
                <a:lnTo>
                  <a:pt x="195460" y="209550"/>
                </a:lnTo>
                <a:lnTo>
                  <a:pt x="195460" y="0"/>
                </a:lnTo>
                <a:close/>
              </a:path>
            </a:pathLst>
          </a:custGeom>
          <a:solidFill>
            <a:srgbClr val="EA543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8" name="Google Shape;158;p21"/>
          <p:cNvPicPr preferRelativeResize="0"/>
          <p:nvPr/>
        </p:nvPicPr>
        <p:blipFill rotWithShape="1">
          <a:blip r:embed="rId6">
            <a:alphaModFix/>
          </a:blip>
          <a:srcRect b="0" l="0" r="4933" t="0"/>
          <a:stretch/>
        </p:blipFill>
        <p:spPr>
          <a:xfrm>
            <a:off x="-2180062" y="942650"/>
            <a:ext cx="4296376" cy="3258350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1"/>
          <p:cNvSpPr/>
          <p:nvPr/>
        </p:nvSpPr>
        <p:spPr>
          <a:xfrm flipH="1">
            <a:off x="2301801" y="1032924"/>
            <a:ext cx="1400400" cy="14001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"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naheim"/>
                <a:ea typeface="Anaheim"/>
                <a:cs typeface="Anaheim"/>
                <a:sym typeface="Anahei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naheim"/>
                <a:ea typeface="Anaheim"/>
                <a:cs typeface="Anaheim"/>
                <a:sym typeface="Anahei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naheim"/>
                <a:ea typeface="Anaheim"/>
                <a:cs typeface="Anaheim"/>
                <a:sym typeface="Anahei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naheim"/>
                <a:ea typeface="Anaheim"/>
                <a:cs typeface="Anaheim"/>
                <a:sym typeface="Anahei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naheim"/>
                <a:ea typeface="Anaheim"/>
                <a:cs typeface="Anaheim"/>
                <a:sym typeface="Anahei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naheim"/>
                <a:ea typeface="Anaheim"/>
                <a:cs typeface="Anaheim"/>
                <a:sym typeface="Anahei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naheim"/>
                <a:ea typeface="Anaheim"/>
                <a:cs typeface="Anaheim"/>
                <a:sym typeface="Anahei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naheim"/>
                <a:ea typeface="Anaheim"/>
                <a:cs typeface="Anaheim"/>
                <a:sym typeface="Anaheim"/>
              </a:defRPr>
            </a:lvl9pPr>
          </a:lstStyle>
          <a:p/>
        </p:txBody>
      </p:sp>
      <p:pic>
        <p:nvPicPr>
          <p:cNvPr id="162" name="Google Shape;162;p22"/>
          <p:cNvPicPr preferRelativeResize="0"/>
          <p:nvPr/>
        </p:nvPicPr>
        <p:blipFill rotWithShape="1">
          <a:blip r:embed="rId2">
            <a:alphaModFix/>
          </a:blip>
          <a:srcRect b="0" l="72414" r="-31446" t="38107"/>
          <a:stretch/>
        </p:blipFill>
        <p:spPr>
          <a:xfrm>
            <a:off x="-6008" y="-280150"/>
            <a:ext cx="2667924" cy="2016624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2"/>
          <p:cNvSpPr/>
          <p:nvPr/>
        </p:nvSpPr>
        <p:spPr>
          <a:xfrm flipH="1">
            <a:off x="-2010349" y="-3150721"/>
            <a:ext cx="3735241" cy="4004501"/>
          </a:xfrm>
          <a:custGeom>
            <a:rect b="b" l="l" r="r" t="t"/>
            <a:pathLst>
              <a:path extrusionOk="0" h="209550" w="195460">
                <a:moveTo>
                  <a:pt x="183548" y="11656"/>
                </a:moveTo>
                <a:lnTo>
                  <a:pt x="183548" y="197894"/>
                </a:lnTo>
                <a:lnTo>
                  <a:pt x="11912" y="197894"/>
                </a:lnTo>
                <a:lnTo>
                  <a:pt x="11912" y="11656"/>
                </a:lnTo>
                <a:close/>
                <a:moveTo>
                  <a:pt x="0" y="0"/>
                </a:moveTo>
                <a:lnTo>
                  <a:pt x="0" y="209550"/>
                </a:lnTo>
                <a:lnTo>
                  <a:pt x="195460" y="209550"/>
                </a:lnTo>
                <a:lnTo>
                  <a:pt x="195460" y="0"/>
                </a:lnTo>
                <a:close/>
              </a:path>
            </a:pathLst>
          </a:custGeom>
          <a:solidFill>
            <a:srgbClr val="EA543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4" name="Google Shape;164;p22"/>
          <p:cNvPicPr preferRelativeResize="0"/>
          <p:nvPr/>
        </p:nvPicPr>
        <p:blipFill rotWithShape="1">
          <a:blip r:embed="rId2">
            <a:alphaModFix/>
          </a:blip>
          <a:srcRect b="0" l="72414" r="-31446" t="38107"/>
          <a:stretch/>
        </p:blipFill>
        <p:spPr>
          <a:xfrm rot="10800000">
            <a:off x="6484914" y="3669179"/>
            <a:ext cx="2667924" cy="2016624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2"/>
          <p:cNvSpPr/>
          <p:nvPr/>
        </p:nvSpPr>
        <p:spPr>
          <a:xfrm flipH="1" rot="10800000">
            <a:off x="7421938" y="4551874"/>
            <a:ext cx="3735241" cy="4004501"/>
          </a:xfrm>
          <a:custGeom>
            <a:rect b="b" l="l" r="r" t="t"/>
            <a:pathLst>
              <a:path extrusionOk="0" h="209550" w="195460">
                <a:moveTo>
                  <a:pt x="183548" y="11656"/>
                </a:moveTo>
                <a:lnTo>
                  <a:pt x="183548" y="197894"/>
                </a:lnTo>
                <a:lnTo>
                  <a:pt x="11912" y="197894"/>
                </a:lnTo>
                <a:lnTo>
                  <a:pt x="11912" y="11656"/>
                </a:lnTo>
                <a:close/>
                <a:moveTo>
                  <a:pt x="0" y="0"/>
                </a:moveTo>
                <a:lnTo>
                  <a:pt x="0" y="209550"/>
                </a:lnTo>
                <a:lnTo>
                  <a:pt x="195460" y="209550"/>
                </a:lnTo>
                <a:lnTo>
                  <a:pt x="195460" y="0"/>
                </a:lnTo>
                <a:close/>
              </a:path>
            </a:pathLst>
          </a:custGeom>
          <a:solidFill>
            <a:srgbClr val="EA543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3"/>
          <p:cNvSpPr txBox="1"/>
          <p:nvPr>
            <p:ph type="title"/>
          </p:nvPr>
        </p:nvSpPr>
        <p:spPr>
          <a:xfrm>
            <a:off x="72005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naheim"/>
                <a:ea typeface="Anaheim"/>
                <a:cs typeface="Anaheim"/>
                <a:sym typeface="Anahei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naheim"/>
                <a:ea typeface="Anaheim"/>
                <a:cs typeface="Anaheim"/>
                <a:sym typeface="Anahei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naheim"/>
                <a:ea typeface="Anaheim"/>
                <a:cs typeface="Anaheim"/>
                <a:sym typeface="Anahei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naheim"/>
                <a:ea typeface="Anaheim"/>
                <a:cs typeface="Anaheim"/>
                <a:sym typeface="Anahei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naheim"/>
                <a:ea typeface="Anaheim"/>
                <a:cs typeface="Anaheim"/>
                <a:sym typeface="Anahei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naheim"/>
                <a:ea typeface="Anaheim"/>
                <a:cs typeface="Anaheim"/>
                <a:sym typeface="Anahei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naheim"/>
                <a:ea typeface="Anaheim"/>
                <a:cs typeface="Anaheim"/>
                <a:sym typeface="Anahei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naheim"/>
                <a:ea typeface="Anaheim"/>
                <a:cs typeface="Anaheim"/>
                <a:sym typeface="Anaheim"/>
              </a:defRPr>
            </a:lvl9pPr>
          </a:lstStyle>
          <a:p/>
        </p:txBody>
      </p:sp>
      <p:pic>
        <p:nvPicPr>
          <p:cNvPr id="168" name="Google Shape;168;p23"/>
          <p:cNvPicPr preferRelativeResize="0"/>
          <p:nvPr/>
        </p:nvPicPr>
        <p:blipFill rotWithShape="1">
          <a:blip r:embed="rId2">
            <a:alphaModFix/>
          </a:blip>
          <a:srcRect b="0" l="72414" r="-31446" t="38107"/>
          <a:stretch/>
        </p:blipFill>
        <p:spPr>
          <a:xfrm flipH="1" rot="10800000">
            <a:off x="-6008" y="3669179"/>
            <a:ext cx="2667924" cy="2016624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3"/>
          <p:cNvSpPr/>
          <p:nvPr/>
        </p:nvSpPr>
        <p:spPr>
          <a:xfrm rot="10800000">
            <a:off x="-2010349" y="4551874"/>
            <a:ext cx="3735241" cy="4004501"/>
          </a:xfrm>
          <a:custGeom>
            <a:rect b="b" l="l" r="r" t="t"/>
            <a:pathLst>
              <a:path extrusionOk="0" h="209550" w="195460">
                <a:moveTo>
                  <a:pt x="183548" y="11656"/>
                </a:moveTo>
                <a:lnTo>
                  <a:pt x="183548" y="197894"/>
                </a:lnTo>
                <a:lnTo>
                  <a:pt x="11912" y="197894"/>
                </a:lnTo>
                <a:lnTo>
                  <a:pt x="11912" y="11656"/>
                </a:lnTo>
                <a:close/>
                <a:moveTo>
                  <a:pt x="0" y="0"/>
                </a:moveTo>
                <a:lnTo>
                  <a:pt x="0" y="209550"/>
                </a:lnTo>
                <a:lnTo>
                  <a:pt x="195460" y="209550"/>
                </a:lnTo>
                <a:lnTo>
                  <a:pt x="19546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0" name="Google Shape;170;p23"/>
          <p:cNvPicPr preferRelativeResize="0"/>
          <p:nvPr/>
        </p:nvPicPr>
        <p:blipFill rotWithShape="1">
          <a:blip r:embed="rId2">
            <a:alphaModFix/>
          </a:blip>
          <a:srcRect b="0" l="72414" r="-31446" t="38107"/>
          <a:stretch/>
        </p:blipFill>
        <p:spPr>
          <a:xfrm flipH="1">
            <a:off x="6484914" y="-280150"/>
            <a:ext cx="2667924" cy="2016624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3"/>
          <p:cNvSpPr/>
          <p:nvPr/>
        </p:nvSpPr>
        <p:spPr>
          <a:xfrm>
            <a:off x="7421938" y="-3150721"/>
            <a:ext cx="3735241" cy="4004501"/>
          </a:xfrm>
          <a:custGeom>
            <a:rect b="b" l="l" r="r" t="t"/>
            <a:pathLst>
              <a:path extrusionOk="0" h="209550" w="195460">
                <a:moveTo>
                  <a:pt x="183548" y="11656"/>
                </a:moveTo>
                <a:lnTo>
                  <a:pt x="183548" y="197894"/>
                </a:lnTo>
                <a:lnTo>
                  <a:pt x="11912" y="197894"/>
                </a:lnTo>
                <a:lnTo>
                  <a:pt x="11912" y="11656"/>
                </a:lnTo>
                <a:close/>
                <a:moveTo>
                  <a:pt x="0" y="0"/>
                </a:moveTo>
                <a:lnTo>
                  <a:pt x="0" y="209550"/>
                </a:lnTo>
                <a:lnTo>
                  <a:pt x="195460" y="209550"/>
                </a:lnTo>
                <a:lnTo>
                  <a:pt x="19546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_1_1_1_1_1_1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/>
          <p:nvPr/>
        </p:nvSpPr>
        <p:spPr>
          <a:xfrm>
            <a:off x="8524950" y="4632404"/>
            <a:ext cx="3735241" cy="4004501"/>
          </a:xfrm>
          <a:custGeom>
            <a:rect b="b" l="l" r="r" t="t"/>
            <a:pathLst>
              <a:path extrusionOk="0" h="209550" w="195460">
                <a:moveTo>
                  <a:pt x="183548" y="11656"/>
                </a:moveTo>
                <a:lnTo>
                  <a:pt x="183548" y="197894"/>
                </a:lnTo>
                <a:lnTo>
                  <a:pt x="11912" y="197894"/>
                </a:lnTo>
                <a:lnTo>
                  <a:pt x="11912" y="11656"/>
                </a:lnTo>
                <a:close/>
                <a:moveTo>
                  <a:pt x="0" y="0"/>
                </a:moveTo>
                <a:lnTo>
                  <a:pt x="0" y="209550"/>
                </a:lnTo>
                <a:lnTo>
                  <a:pt x="195460" y="209550"/>
                </a:lnTo>
                <a:lnTo>
                  <a:pt x="195460" y="0"/>
                </a:lnTo>
                <a:close/>
              </a:path>
            </a:pathLst>
          </a:custGeom>
          <a:solidFill>
            <a:srgbClr val="EA543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" name="Google Shape;24;p4"/>
          <p:cNvPicPr preferRelativeResize="0"/>
          <p:nvPr/>
        </p:nvPicPr>
        <p:blipFill rotWithShape="1">
          <a:blip r:embed="rId2">
            <a:alphaModFix/>
          </a:blip>
          <a:srcRect b="58329" l="0" r="69490" t="3688"/>
          <a:stretch/>
        </p:blipFill>
        <p:spPr>
          <a:xfrm>
            <a:off x="7895050" y="4022375"/>
            <a:ext cx="1248950" cy="1121124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" type="body"/>
          </p:nvPr>
        </p:nvSpPr>
        <p:spPr>
          <a:xfrm>
            <a:off x="720000" y="1152475"/>
            <a:ext cx="7704000" cy="34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Livvic"/>
              <a:buAutoNum type="arabicPeriod"/>
              <a:defRPr sz="12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048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2pPr>
            <a:lvl3pPr indent="-3048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3pPr>
            <a:lvl4pPr indent="-3048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4pPr>
            <a:lvl5pPr indent="-3048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5pPr>
            <a:lvl6pPr indent="-3048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6pPr>
            <a:lvl7pPr indent="-3048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7pPr>
            <a:lvl8pPr indent="-3048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8pPr>
            <a:lvl9pPr indent="-3048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7" name="Google Shape;27;p4"/>
          <p:cNvSpPr/>
          <p:nvPr/>
        </p:nvSpPr>
        <p:spPr>
          <a:xfrm>
            <a:off x="318150" y="138300"/>
            <a:ext cx="803700" cy="8034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 txBox="1"/>
          <p:nvPr>
            <p:ph idx="1" type="subTitle"/>
          </p:nvPr>
        </p:nvSpPr>
        <p:spPr>
          <a:xfrm>
            <a:off x="719875" y="2514375"/>
            <a:ext cx="3735300" cy="45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ebas Neue"/>
              <a:buNone/>
              <a:defRPr sz="2000"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idx="2" type="subTitle"/>
          </p:nvPr>
        </p:nvSpPr>
        <p:spPr>
          <a:xfrm>
            <a:off x="4688650" y="2530475"/>
            <a:ext cx="3735300" cy="45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ebas Neue"/>
              <a:buNone/>
              <a:defRPr sz="2000"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1" name="Google Shape;31;p5"/>
          <p:cNvSpPr txBox="1"/>
          <p:nvPr>
            <p:ph idx="3" type="subTitle"/>
          </p:nvPr>
        </p:nvSpPr>
        <p:spPr>
          <a:xfrm>
            <a:off x="720025" y="2982600"/>
            <a:ext cx="3735300" cy="130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4" type="subTitle"/>
          </p:nvPr>
        </p:nvSpPr>
        <p:spPr>
          <a:xfrm>
            <a:off x="4688655" y="2982600"/>
            <a:ext cx="3735300" cy="130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6"/>
          <p:cNvPicPr preferRelativeResize="0"/>
          <p:nvPr/>
        </p:nvPicPr>
        <p:blipFill rotWithShape="1">
          <a:blip r:embed="rId3">
            <a:alphaModFix/>
          </a:blip>
          <a:srcRect b="48636" l="64303" r="0" t="0"/>
          <a:stretch/>
        </p:blipFill>
        <p:spPr>
          <a:xfrm flipH="1" rot="-5400000">
            <a:off x="7919574" y="-41624"/>
            <a:ext cx="1211201" cy="1256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36;p6"/>
          <p:cNvPicPr preferRelativeResize="0"/>
          <p:nvPr/>
        </p:nvPicPr>
        <p:blipFill rotWithShape="1">
          <a:blip r:embed="rId3">
            <a:alphaModFix/>
          </a:blip>
          <a:srcRect b="64750" l="70816" r="0" t="0"/>
          <a:stretch/>
        </p:blipFill>
        <p:spPr>
          <a:xfrm>
            <a:off x="0" y="4213925"/>
            <a:ext cx="1067375" cy="92957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7"/>
          <p:cNvPicPr preferRelativeResize="0"/>
          <p:nvPr/>
        </p:nvPicPr>
        <p:blipFill rotWithShape="1">
          <a:blip r:embed="rId2">
            <a:alphaModFix/>
          </a:blip>
          <a:srcRect b="0" l="0" r="22215" t="0"/>
          <a:stretch/>
        </p:blipFill>
        <p:spPr>
          <a:xfrm>
            <a:off x="6054800" y="540000"/>
            <a:ext cx="3007950" cy="2788099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7"/>
          <p:cNvSpPr txBox="1"/>
          <p:nvPr>
            <p:ph type="title"/>
          </p:nvPr>
        </p:nvSpPr>
        <p:spPr>
          <a:xfrm>
            <a:off x="720000" y="1388275"/>
            <a:ext cx="4430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3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1" name="Google Shape;41;p7"/>
          <p:cNvSpPr txBox="1"/>
          <p:nvPr>
            <p:ph idx="1" type="subTitle"/>
          </p:nvPr>
        </p:nvSpPr>
        <p:spPr>
          <a:xfrm>
            <a:off x="720000" y="2290450"/>
            <a:ext cx="4430400" cy="151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5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7"/>
          <p:cNvSpPr/>
          <p:nvPr/>
        </p:nvSpPr>
        <p:spPr>
          <a:xfrm flipH="1">
            <a:off x="5270848" y="3686724"/>
            <a:ext cx="3791903" cy="1456754"/>
          </a:xfrm>
          <a:custGeom>
            <a:rect b="b" l="l" r="r" t="t"/>
            <a:pathLst>
              <a:path extrusionOk="0" h="109778" w="285750">
                <a:moveTo>
                  <a:pt x="217594" y="0"/>
                </a:moveTo>
                <a:lnTo>
                  <a:pt x="215917" y="245"/>
                </a:lnTo>
                <a:lnTo>
                  <a:pt x="214241" y="532"/>
                </a:lnTo>
                <a:lnTo>
                  <a:pt x="213014" y="777"/>
                </a:lnTo>
                <a:lnTo>
                  <a:pt x="211829" y="1063"/>
                </a:lnTo>
                <a:lnTo>
                  <a:pt x="210684" y="1390"/>
                </a:lnTo>
                <a:lnTo>
                  <a:pt x="209539" y="1758"/>
                </a:lnTo>
                <a:lnTo>
                  <a:pt x="208394" y="2208"/>
                </a:lnTo>
                <a:lnTo>
                  <a:pt x="207290" y="2658"/>
                </a:lnTo>
                <a:lnTo>
                  <a:pt x="206227" y="3148"/>
                </a:lnTo>
                <a:lnTo>
                  <a:pt x="205164" y="3680"/>
                </a:lnTo>
                <a:lnTo>
                  <a:pt x="204101" y="4211"/>
                </a:lnTo>
                <a:lnTo>
                  <a:pt x="203079" y="4825"/>
                </a:lnTo>
                <a:lnTo>
                  <a:pt x="202057" y="5479"/>
                </a:lnTo>
                <a:lnTo>
                  <a:pt x="201076" y="6133"/>
                </a:lnTo>
                <a:lnTo>
                  <a:pt x="200095" y="6828"/>
                </a:lnTo>
                <a:lnTo>
                  <a:pt x="199113" y="7564"/>
                </a:lnTo>
                <a:lnTo>
                  <a:pt x="198173" y="8300"/>
                </a:lnTo>
                <a:lnTo>
                  <a:pt x="197233" y="9077"/>
                </a:lnTo>
                <a:lnTo>
                  <a:pt x="196088" y="10058"/>
                </a:lnTo>
                <a:lnTo>
                  <a:pt x="194984" y="11080"/>
                </a:lnTo>
                <a:lnTo>
                  <a:pt x="193921" y="12143"/>
                </a:lnTo>
                <a:lnTo>
                  <a:pt x="192899" y="13206"/>
                </a:lnTo>
                <a:lnTo>
                  <a:pt x="191917" y="14310"/>
                </a:lnTo>
                <a:lnTo>
                  <a:pt x="190936" y="15455"/>
                </a:lnTo>
                <a:lnTo>
                  <a:pt x="189996" y="16600"/>
                </a:lnTo>
                <a:lnTo>
                  <a:pt x="189096" y="17744"/>
                </a:lnTo>
                <a:lnTo>
                  <a:pt x="188197" y="18930"/>
                </a:lnTo>
                <a:lnTo>
                  <a:pt x="187379" y="20157"/>
                </a:lnTo>
                <a:lnTo>
                  <a:pt x="186561" y="21383"/>
                </a:lnTo>
                <a:lnTo>
                  <a:pt x="185785" y="22651"/>
                </a:lnTo>
                <a:lnTo>
                  <a:pt x="185008" y="23918"/>
                </a:lnTo>
                <a:lnTo>
                  <a:pt x="184272" y="25226"/>
                </a:lnTo>
                <a:lnTo>
                  <a:pt x="183577" y="26576"/>
                </a:lnTo>
                <a:lnTo>
                  <a:pt x="182882" y="27925"/>
                </a:lnTo>
                <a:lnTo>
                  <a:pt x="181737" y="30255"/>
                </a:lnTo>
                <a:lnTo>
                  <a:pt x="180551" y="32586"/>
                </a:lnTo>
                <a:lnTo>
                  <a:pt x="179325" y="34916"/>
                </a:lnTo>
                <a:lnTo>
                  <a:pt x="178711" y="36061"/>
                </a:lnTo>
                <a:lnTo>
                  <a:pt x="178057" y="37206"/>
                </a:lnTo>
                <a:lnTo>
                  <a:pt x="177567" y="37942"/>
                </a:lnTo>
                <a:lnTo>
                  <a:pt x="177076" y="38678"/>
                </a:lnTo>
                <a:lnTo>
                  <a:pt x="176585" y="39373"/>
                </a:lnTo>
                <a:lnTo>
                  <a:pt x="176013" y="40068"/>
                </a:lnTo>
                <a:lnTo>
                  <a:pt x="175440" y="40722"/>
                </a:lnTo>
                <a:lnTo>
                  <a:pt x="174868" y="41335"/>
                </a:lnTo>
                <a:lnTo>
                  <a:pt x="174255" y="41908"/>
                </a:lnTo>
                <a:lnTo>
                  <a:pt x="173601" y="42439"/>
                </a:lnTo>
                <a:lnTo>
                  <a:pt x="172906" y="42971"/>
                </a:lnTo>
                <a:lnTo>
                  <a:pt x="172210" y="43421"/>
                </a:lnTo>
                <a:lnTo>
                  <a:pt x="171475" y="43870"/>
                </a:lnTo>
                <a:lnTo>
                  <a:pt x="170698" y="44238"/>
                </a:lnTo>
                <a:lnTo>
                  <a:pt x="169880" y="44606"/>
                </a:lnTo>
                <a:lnTo>
                  <a:pt x="169062" y="44892"/>
                </a:lnTo>
                <a:lnTo>
                  <a:pt x="168204" y="45138"/>
                </a:lnTo>
                <a:lnTo>
                  <a:pt x="167304" y="45383"/>
                </a:lnTo>
                <a:lnTo>
                  <a:pt x="166486" y="45506"/>
                </a:lnTo>
                <a:lnTo>
                  <a:pt x="165669" y="45628"/>
                </a:lnTo>
                <a:lnTo>
                  <a:pt x="164851" y="45710"/>
                </a:lnTo>
                <a:lnTo>
                  <a:pt x="164033" y="45751"/>
                </a:lnTo>
                <a:lnTo>
                  <a:pt x="163216" y="45710"/>
                </a:lnTo>
                <a:lnTo>
                  <a:pt x="162398" y="45669"/>
                </a:lnTo>
                <a:lnTo>
                  <a:pt x="161621" y="45628"/>
                </a:lnTo>
                <a:lnTo>
                  <a:pt x="160803" y="45506"/>
                </a:lnTo>
                <a:lnTo>
                  <a:pt x="160027" y="45342"/>
                </a:lnTo>
                <a:lnTo>
                  <a:pt x="159250" y="45179"/>
                </a:lnTo>
                <a:lnTo>
                  <a:pt x="158473" y="44974"/>
                </a:lnTo>
                <a:lnTo>
                  <a:pt x="157696" y="44770"/>
                </a:lnTo>
                <a:lnTo>
                  <a:pt x="156919" y="44484"/>
                </a:lnTo>
                <a:lnTo>
                  <a:pt x="156142" y="44238"/>
                </a:lnTo>
                <a:lnTo>
                  <a:pt x="154589" y="43584"/>
                </a:lnTo>
                <a:lnTo>
                  <a:pt x="153567" y="43093"/>
                </a:lnTo>
                <a:lnTo>
                  <a:pt x="152585" y="42603"/>
                </a:lnTo>
                <a:lnTo>
                  <a:pt x="151645" y="42071"/>
                </a:lnTo>
                <a:lnTo>
                  <a:pt x="150705" y="41499"/>
                </a:lnTo>
                <a:lnTo>
                  <a:pt x="149764" y="40886"/>
                </a:lnTo>
                <a:lnTo>
                  <a:pt x="148906" y="40231"/>
                </a:lnTo>
                <a:lnTo>
                  <a:pt x="148047" y="39577"/>
                </a:lnTo>
                <a:lnTo>
                  <a:pt x="147188" y="38882"/>
                </a:lnTo>
                <a:lnTo>
                  <a:pt x="146412" y="38146"/>
                </a:lnTo>
                <a:lnTo>
                  <a:pt x="145594" y="37410"/>
                </a:lnTo>
                <a:lnTo>
                  <a:pt x="144858" y="36634"/>
                </a:lnTo>
                <a:lnTo>
                  <a:pt x="144122" y="35816"/>
                </a:lnTo>
                <a:lnTo>
                  <a:pt x="143386" y="34998"/>
                </a:lnTo>
                <a:lnTo>
                  <a:pt x="142691" y="34180"/>
                </a:lnTo>
                <a:lnTo>
                  <a:pt x="141996" y="33281"/>
                </a:lnTo>
                <a:lnTo>
                  <a:pt x="141342" y="32381"/>
                </a:lnTo>
                <a:lnTo>
                  <a:pt x="139011" y="29070"/>
                </a:lnTo>
                <a:lnTo>
                  <a:pt x="136722" y="25758"/>
                </a:lnTo>
                <a:lnTo>
                  <a:pt x="134473" y="22405"/>
                </a:lnTo>
                <a:lnTo>
                  <a:pt x="132183" y="19053"/>
                </a:lnTo>
                <a:lnTo>
                  <a:pt x="131079" y="17458"/>
                </a:lnTo>
                <a:lnTo>
                  <a:pt x="129894" y="15945"/>
                </a:lnTo>
                <a:lnTo>
                  <a:pt x="128708" y="14433"/>
                </a:lnTo>
                <a:lnTo>
                  <a:pt x="127482" y="13002"/>
                </a:lnTo>
                <a:lnTo>
                  <a:pt x="126173" y="11612"/>
                </a:lnTo>
                <a:lnTo>
                  <a:pt x="125478" y="10916"/>
                </a:lnTo>
                <a:lnTo>
                  <a:pt x="124783" y="10262"/>
                </a:lnTo>
                <a:lnTo>
                  <a:pt x="124047" y="9649"/>
                </a:lnTo>
                <a:lnTo>
                  <a:pt x="123311" y="9036"/>
                </a:lnTo>
                <a:lnTo>
                  <a:pt x="122575" y="8422"/>
                </a:lnTo>
                <a:lnTo>
                  <a:pt x="121758" y="7850"/>
                </a:lnTo>
                <a:lnTo>
                  <a:pt x="120367" y="6910"/>
                </a:lnTo>
                <a:lnTo>
                  <a:pt x="118936" y="6051"/>
                </a:lnTo>
                <a:lnTo>
                  <a:pt x="117465" y="5274"/>
                </a:lnTo>
                <a:lnTo>
                  <a:pt x="116729" y="4906"/>
                </a:lnTo>
                <a:lnTo>
                  <a:pt x="115952" y="4579"/>
                </a:lnTo>
                <a:lnTo>
                  <a:pt x="115216" y="4293"/>
                </a:lnTo>
                <a:lnTo>
                  <a:pt x="114439" y="4007"/>
                </a:lnTo>
                <a:lnTo>
                  <a:pt x="113621" y="3761"/>
                </a:lnTo>
                <a:lnTo>
                  <a:pt x="112844" y="3516"/>
                </a:lnTo>
                <a:lnTo>
                  <a:pt x="112027" y="3353"/>
                </a:lnTo>
                <a:lnTo>
                  <a:pt x="111209" y="3189"/>
                </a:lnTo>
                <a:lnTo>
                  <a:pt x="110391" y="3066"/>
                </a:lnTo>
                <a:lnTo>
                  <a:pt x="109533" y="2944"/>
                </a:lnTo>
                <a:lnTo>
                  <a:pt x="108388" y="2903"/>
                </a:lnTo>
                <a:lnTo>
                  <a:pt x="107284" y="2862"/>
                </a:lnTo>
                <a:lnTo>
                  <a:pt x="106221" y="2944"/>
                </a:lnTo>
                <a:lnTo>
                  <a:pt x="105199" y="3066"/>
                </a:lnTo>
                <a:lnTo>
                  <a:pt x="104177" y="3271"/>
                </a:lnTo>
                <a:lnTo>
                  <a:pt x="103195" y="3516"/>
                </a:lnTo>
                <a:lnTo>
                  <a:pt x="102214" y="3843"/>
                </a:lnTo>
                <a:lnTo>
                  <a:pt x="101274" y="4211"/>
                </a:lnTo>
                <a:lnTo>
                  <a:pt x="100374" y="4661"/>
                </a:lnTo>
                <a:lnTo>
                  <a:pt x="99516" y="5152"/>
                </a:lnTo>
                <a:lnTo>
                  <a:pt x="98657" y="5724"/>
                </a:lnTo>
                <a:lnTo>
                  <a:pt x="97839" y="6337"/>
                </a:lnTo>
                <a:lnTo>
                  <a:pt x="97022" y="7032"/>
                </a:lnTo>
                <a:lnTo>
                  <a:pt x="96245" y="7809"/>
                </a:lnTo>
                <a:lnTo>
                  <a:pt x="95509" y="8627"/>
                </a:lnTo>
                <a:lnTo>
                  <a:pt x="94814" y="9485"/>
                </a:lnTo>
                <a:lnTo>
                  <a:pt x="93955" y="10630"/>
                </a:lnTo>
                <a:lnTo>
                  <a:pt x="93178" y="11816"/>
                </a:lnTo>
                <a:lnTo>
                  <a:pt x="92483" y="13043"/>
                </a:lnTo>
                <a:lnTo>
                  <a:pt x="91829" y="14310"/>
                </a:lnTo>
                <a:lnTo>
                  <a:pt x="91216" y="15577"/>
                </a:lnTo>
                <a:lnTo>
                  <a:pt x="90603" y="16845"/>
                </a:lnTo>
                <a:lnTo>
                  <a:pt x="89540" y="19462"/>
                </a:lnTo>
                <a:lnTo>
                  <a:pt x="88517" y="21996"/>
                </a:lnTo>
                <a:lnTo>
                  <a:pt x="87536" y="24531"/>
                </a:lnTo>
                <a:lnTo>
                  <a:pt x="86514" y="27025"/>
                </a:lnTo>
                <a:lnTo>
                  <a:pt x="85983" y="28293"/>
                </a:lnTo>
                <a:lnTo>
                  <a:pt x="85410" y="29479"/>
                </a:lnTo>
                <a:lnTo>
                  <a:pt x="84838" y="30623"/>
                </a:lnTo>
                <a:lnTo>
                  <a:pt x="84265" y="31686"/>
                </a:lnTo>
                <a:lnTo>
                  <a:pt x="83652" y="32749"/>
                </a:lnTo>
                <a:lnTo>
                  <a:pt x="83039" y="33772"/>
                </a:lnTo>
                <a:lnTo>
                  <a:pt x="82385" y="34753"/>
                </a:lnTo>
                <a:lnTo>
                  <a:pt x="81730" y="35734"/>
                </a:lnTo>
                <a:lnTo>
                  <a:pt x="81035" y="36674"/>
                </a:lnTo>
                <a:lnTo>
                  <a:pt x="80340" y="37615"/>
                </a:lnTo>
                <a:lnTo>
                  <a:pt x="79604" y="38514"/>
                </a:lnTo>
                <a:lnTo>
                  <a:pt x="78868" y="39373"/>
                </a:lnTo>
                <a:lnTo>
                  <a:pt x="78092" y="40231"/>
                </a:lnTo>
                <a:lnTo>
                  <a:pt x="77274" y="41049"/>
                </a:lnTo>
                <a:lnTo>
                  <a:pt x="76456" y="41826"/>
                </a:lnTo>
                <a:lnTo>
                  <a:pt x="75639" y="42603"/>
                </a:lnTo>
                <a:lnTo>
                  <a:pt x="74780" y="43339"/>
                </a:lnTo>
                <a:lnTo>
                  <a:pt x="73880" y="44034"/>
                </a:lnTo>
                <a:lnTo>
                  <a:pt x="72981" y="44729"/>
                </a:lnTo>
                <a:lnTo>
                  <a:pt x="72081" y="45383"/>
                </a:lnTo>
                <a:lnTo>
                  <a:pt x="71141" y="46037"/>
                </a:lnTo>
                <a:lnTo>
                  <a:pt x="70201" y="46651"/>
                </a:lnTo>
                <a:lnTo>
                  <a:pt x="69219" y="47223"/>
                </a:lnTo>
                <a:lnTo>
                  <a:pt x="68197" y="47795"/>
                </a:lnTo>
                <a:lnTo>
                  <a:pt x="67216" y="48327"/>
                </a:lnTo>
                <a:lnTo>
                  <a:pt x="66153" y="48858"/>
                </a:lnTo>
                <a:lnTo>
                  <a:pt x="65090" y="49349"/>
                </a:lnTo>
                <a:lnTo>
                  <a:pt x="64027" y="49799"/>
                </a:lnTo>
                <a:lnTo>
                  <a:pt x="62923" y="50248"/>
                </a:lnTo>
                <a:lnTo>
                  <a:pt x="61819" y="50657"/>
                </a:lnTo>
                <a:lnTo>
                  <a:pt x="60715" y="51066"/>
                </a:lnTo>
                <a:lnTo>
                  <a:pt x="59530" y="51434"/>
                </a:lnTo>
                <a:lnTo>
                  <a:pt x="58385" y="51761"/>
                </a:lnTo>
                <a:lnTo>
                  <a:pt x="57199" y="52088"/>
                </a:lnTo>
                <a:lnTo>
                  <a:pt x="55605" y="52456"/>
                </a:lnTo>
                <a:lnTo>
                  <a:pt x="53969" y="52783"/>
                </a:lnTo>
                <a:lnTo>
                  <a:pt x="52375" y="52988"/>
                </a:lnTo>
                <a:lnTo>
                  <a:pt x="50780" y="53192"/>
                </a:lnTo>
                <a:lnTo>
                  <a:pt x="49226" y="53274"/>
                </a:lnTo>
                <a:lnTo>
                  <a:pt x="47673" y="53315"/>
                </a:lnTo>
                <a:lnTo>
                  <a:pt x="46078" y="53274"/>
                </a:lnTo>
                <a:lnTo>
                  <a:pt x="44565" y="53192"/>
                </a:lnTo>
                <a:lnTo>
                  <a:pt x="43012" y="53070"/>
                </a:lnTo>
                <a:lnTo>
                  <a:pt x="41499" y="52865"/>
                </a:lnTo>
                <a:lnTo>
                  <a:pt x="39986" y="52579"/>
                </a:lnTo>
                <a:lnTo>
                  <a:pt x="38514" y="52252"/>
                </a:lnTo>
                <a:lnTo>
                  <a:pt x="37042" y="51843"/>
                </a:lnTo>
                <a:lnTo>
                  <a:pt x="35611" y="51434"/>
                </a:lnTo>
                <a:lnTo>
                  <a:pt x="34180" y="50944"/>
                </a:lnTo>
                <a:lnTo>
                  <a:pt x="32749" y="50371"/>
                </a:lnTo>
                <a:lnTo>
                  <a:pt x="31400" y="49758"/>
                </a:lnTo>
                <a:lnTo>
                  <a:pt x="30010" y="49104"/>
                </a:lnTo>
                <a:lnTo>
                  <a:pt x="28702" y="48409"/>
                </a:lnTo>
                <a:lnTo>
                  <a:pt x="27393" y="47673"/>
                </a:lnTo>
                <a:lnTo>
                  <a:pt x="26085" y="46855"/>
                </a:lnTo>
                <a:lnTo>
                  <a:pt x="24858" y="46037"/>
                </a:lnTo>
                <a:lnTo>
                  <a:pt x="23632" y="45138"/>
                </a:lnTo>
                <a:lnTo>
                  <a:pt x="22405" y="44197"/>
                </a:lnTo>
                <a:lnTo>
                  <a:pt x="21261" y="43216"/>
                </a:lnTo>
                <a:lnTo>
                  <a:pt x="20116" y="42194"/>
                </a:lnTo>
                <a:lnTo>
                  <a:pt x="19012" y="41131"/>
                </a:lnTo>
                <a:lnTo>
                  <a:pt x="17949" y="40027"/>
                </a:lnTo>
                <a:lnTo>
                  <a:pt x="16927" y="38882"/>
                </a:lnTo>
                <a:lnTo>
                  <a:pt x="15945" y="37737"/>
                </a:lnTo>
                <a:lnTo>
                  <a:pt x="14964" y="36511"/>
                </a:lnTo>
                <a:lnTo>
                  <a:pt x="14065" y="35284"/>
                </a:lnTo>
                <a:lnTo>
                  <a:pt x="13043" y="33731"/>
                </a:lnTo>
                <a:lnTo>
                  <a:pt x="12061" y="32177"/>
                </a:lnTo>
                <a:lnTo>
                  <a:pt x="11203" y="30582"/>
                </a:lnTo>
                <a:lnTo>
                  <a:pt x="10385" y="28947"/>
                </a:lnTo>
                <a:lnTo>
                  <a:pt x="9649" y="27271"/>
                </a:lnTo>
                <a:lnTo>
                  <a:pt x="8954" y="25594"/>
                </a:lnTo>
                <a:lnTo>
                  <a:pt x="8382" y="23836"/>
                </a:lnTo>
                <a:lnTo>
                  <a:pt x="7891" y="22078"/>
                </a:lnTo>
                <a:lnTo>
                  <a:pt x="7687" y="21465"/>
                </a:lnTo>
                <a:lnTo>
                  <a:pt x="7441" y="20933"/>
                </a:lnTo>
                <a:lnTo>
                  <a:pt x="7155" y="20525"/>
                </a:lnTo>
                <a:lnTo>
                  <a:pt x="6991" y="20361"/>
                </a:lnTo>
                <a:lnTo>
                  <a:pt x="6787" y="20198"/>
                </a:lnTo>
                <a:lnTo>
                  <a:pt x="6583" y="20034"/>
                </a:lnTo>
                <a:lnTo>
                  <a:pt x="6378" y="19911"/>
                </a:lnTo>
                <a:lnTo>
                  <a:pt x="5928" y="19748"/>
                </a:lnTo>
                <a:lnTo>
                  <a:pt x="5397" y="19666"/>
                </a:lnTo>
                <a:lnTo>
                  <a:pt x="4825" y="19666"/>
                </a:lnTo>
                <a:lnTo>
                  <a:pt x="4334" y="19748"/>
                </a:lnTo>
                <a:lnTo>
                  <a:pt x="3884" y="19870"/>
                </a:lnTo>
                <a:lnTo>
                  <a:pt x="3475" y="20116"/>
                </a:lnTo>
                <a:lnTo>
                  <a:pt x="3107" y="20402"/>
                </a:lnTo>
                <a:lnTo>
                  <a:pt x="2821" y="20770"/>
                </a:lnTo>
                <a:lnTo>
                  <a:pt x="2576" y="21261"/>
                </a:lnTo>
                <a:lnTo>
                  <a:pt x="2412" y="21751"/>
                </a:lnTo>
                <a:lnTo>
                  <a:pt x="2290" y="22364"/>
                </a:lnTo>
                <a:lnTo>
                  <a:pt x="1390" y="29969"/>
                </a:lnTo>
                <a:lnTo>
                  <a:pt x="940" y="33772"/>
                </a:lnTo>
                <a:lnTo>
                  <a:pt x="572" y="37574"/>
                </a:lnTo>
                <a:lnTo>
                  <a:pt x="368" y="40313"/>
                </a:lnTo>
                <a:lnTo>
                  <a:pt x="204" y="43053"/>
                </a:lnTo>
                <a:lnTo>
                  <a:pt x="82" y="45833"/>
                </a:lnTo>
                <a:lnTo>
                  <a:pt x="0" y="48572"/>
                </a:lnTo>
                <a:lnTo>
                  <a:pt x="0" y="51312"/>
                </a:lnTo>
                <a:lnTo>
                  <a:pt x="41" y="54051"/>
                </a:lnTo>
                <a:lnTo>
                  <a:pt x="123" y="56831"/>
                </a:lnTo>
                <a:lnTo>
                  <a:pt x="204" y="59570"/>
                </a:lnTo>
                <a:lnTo>
                  <a:pt x="368" y="62187"/>
                </a:lnTo>
                <a:lnTo>
                  <a:pt x="532" y="64763"/>
                </a:lnTo>
                <a:lnTo>
                  <a:pt x="736" y="67339"/>
                </a:lnTo>
                <a:lnTo>
                  <a:pt x="981" y="69955"/>
                </a:lnTo>
                <a:lnTo>
                  <a:pt x="1267" y="72531"/>
                </a:lnTo>
                <a:lnTo>
                  <a:pt x="1595" y="75107"/>
                </a:lnTo>
                <a:lnTo>
                  <a:pt x="1922" y="77683"/>
                </a:lnTo>
                <a:lnTo>
                  <a:pt x="2330" y="80218"/>
                </a:lnTo>
                <a:lnTo>
                  <a:pt x="2739" y="82793"/>
                </a:lnTo>
                <a:lnTo>
                  <a:pt x="3189" y="85328"/>
                </a:lnTo>
                <a:lnTo>
                  <a:pt x="3680" y="87904"/>
                </a:lnTo>
                <a:lnTo>
                  <a:pt x="4211" y="90439"/>
                </a:lnTo>
                <a:lnTo>
                  <a:pt x="4784" y="92974"/>
                </a:lnTo>
                <a:lnTo>
                  <a:pt x="5356" y="95509"/>
                </a:lnTo>
                <a:lnTo>
                  <a:pt x="6010" y="98003"/>
                </a:lnTo>
                <a:lnTo>
                  <a:pt x="6705" y="100538"/>
                </a:lnTo>
                <a:lnTo>
                  <a:pt x="6951" y="101274"/>
                </a:lnTo>
                <a:lnTo>
                  <a:pt x="7196" y="102010"/>
                </a:lnTo>
                <a:lnTo>
                  <a:pt x="7768" y="103482"/>
                </a:lnTo>
                <a:lnTo>
                  <a:pt x="8136" y="104218"/>
                </a:lnTo>
                <a:lnTo>
                  <a:pt x="8504" y="104913"/>
                </a:lnTo>
                <a:lnTo>
                  <a:pt x="8913" y="105526"/>
                </a:lnTo>
                <a:lnTo>
                  <a:pt x="9363" y="106139"/>
                </a:lnTo>
                <a:lnTo>
                  <a:pt x="9853" y="106712"/>
                </a:lnTo>
                <a:lnTo>
                  <a:pt x="10344" y="107202"/>
                </a:lnTo>
                <a:lnTo>
                  <a:pt x="10876" y="107652"/>
                </a:lnTo>
                <a:lnTo>
                  <a:pt x="11448" y="108061"/>
                </a:lnTo>
                <a:lnTo>
                  <a:pt x="12061" y="108429"/>
                </a:lnTo>
                <a:lnTo>
                  <a:pt x="12675" y="108756"/>
                </a:lnTo>
                <a:lnTo>
                  <a:pt x="13370" y="109042"/>
                </a:lnTo>
                <a:lnTo>
                  <a:pt x="14024" y="109287"/>
                </a:lnTo>
                <a:lnTo>
                  <a:pt x="14760" y="109451"/>
                </a:lnTo>
                <a:lnTo>
                  <a:pt x="15496" y="109574"/>
                </a:lnTo>
                <a:lnTo>
                  <a:pt x="16232" y="109696"/>
                </a:lnTo>
                <a:lnTo>
                  <a:pt x="17008" y="109737"/>
                </a:lnTo>
                <a:lnTo>
                  <a:pt x="19053" y="109778"/>
                </a:lnTo>
                <a:lnTo>
                  <a:pt x="21056" y="109778"/>
                </a:lnTo>
                <a:lnTo>
                  <a:pt x="25104" y="109696"/>
                </a:lnTo>
                <a:lnTo>
                  <a:pt x="33240" y="109451"/>
                </a:lnTo>
                <a:lnTo>
                  <a:pt x="35407" y="109369"/>
                </a:lnTo>
                <a:lnTo>
                  <a:pt x="37574" y="109287"/>
                </a:lnTo>
                <a:lnTo>
                  <a:pt x="41908" y="109001"/>
                </a:lnTo>
                <a:lnTo>
                  <a:pt x="48041" y="108592"/>
                </a:lnTo>
                <a:lnTo>
                  <a:pt x="54133" y="108143"/>
                </a:lnTo>
                <a:lnTo>
                  <a:pt x="59284" y="107734"/>
                </a:lnTo>
                <a:lnTo>
                  <a:pt x="64395" y="107284"/>
                </a:lnTo>
                <a:lnTo>
                  <a:pt x="70119" y="106793"/>
                </a:lnTo>
                <a:lnTo>
                  <a:pt x="75802" y="106221"/>
                </a:lnTo>
                <a:lnTo>
                  <a:pt x="86514" y="105199"/>
                </a:lnTo>
                <a:lnTo>
                  <a:pt x="97308" y="104136"/>
                </a:lnTo>
                <a:lnTo>
                  <a:pt x="106139" y="103318"/>
                </a:lnTo>
                <a:lnTo>
                  <a:pt x="111945" y="102746"/>
                </a:lnTo>
                <a:lnTo>
                  <a:pt x="117792" y="102214"/>
                </a:lnTo>
                <a:lnTo>
                  <a:pt x="123025" y="101805"/>
                </a:lnTo>
                <a:lnTo>
                  <a:pt x="128258" y="101396"/>
                </a:lnTo>
                <a:lnTo>
                  <a:pt x="134677" y="100947"/>
                </a:lnTo>
                <a:lnTo>
                  <a:pt x="141096" y="100538"/>
                </a:lnTo>
                <a:lnTo>
                  <a:pt x="145062" y="100252"/>
                </a:lnTo>
                <a:lnTo>
                  <a:pt x="147066" y="100170"/>
                </a:lnTo>
                <a:lnTo>
                  <a:pt x="149069" y="100088"/>
                </a:lnTo>
                <a:lnTo>
                  <a:pt x="162357" y="99843"/>
                </a:lnTo>
                <a:lnTo>
                  <a:pt x="168981" y="99761"/>
                </a:lnTo>
                <a:lnTo>
                  <a:pt x="172292" y="99720"/>
                </a:lnTo>
                <a:lnTo>
                  <a:pt x="175604" y="99720"/>
                </a:lnTo>
                <a:lnTo>
                  <a:pt x="178016" y="99761"/>
                </a:lnTo>
                <a:lnTo>
                  <a:pt x="180469" y="99843"/>
                </a:lnTo>
                <a:lnTo>
                  <a:pt x="185335" y="100047"/>
                </a:lnTo>
                <a:lnTo>
                  <a:pt x="190200" y="100293"/>
                </a:lnTo>
                <a:lnTo>
                  <a:pt x="195025" y="100661"/>
                </a:lnTo>
                <a:lnTo>
                  <a:pt x="199972" y="101069"/>
                </a:lnTo>
                <a:lnTo>
                  <a:pt x="204919" y="101519"/>
                </a:lnTo>
                <a:lnTo>
                  <a:pt x="209825" y="102051"/>
                </a:lnTo>
                <a:lnTo>
                  <a:pt x="214732" y="102582"/>
                </a:lnTo>
                <a:lnTo>
                  <a:pt x="219679" y="103155"/>
                </a:lnTo>
                <a:lnTo>
                  <a:pt x="224585" y="103768"/>
                </a:lnTo>
                <a:lnTo>
                  <a:pt x="229491" y="104381"/>
                </a:lnTo>
                <a:lnTo>
                  <a:pt x="234398" y="104953"/>
                </a:lnTo>
                <a:lnTo>
                  <a:pt x="237668" y="105321"/>
                </a:lnTo>
                <a:lnTo>
                  <a:pt x="240898" y="105608"/>
                </a:lnTo>
                <a:lnTo>
                  <a:pt x="247399" y="106180"/>
                </a:lnTo>
                <a:lnTo>
                  <a:pt x="250139" y="106425"/>
                </a:lnTo>
                <a:lnTo>
                  <a:pt x="252919" y="106589"/>
                </a:lnTo>
                <a:lnTo>
                  <a:pt x="255699" y="106712"/>
                </a:lnTo>
                <a:lnTo>
                  <a:pt x="258438" y="106793"/>
                </a:lnTo>
                <a:lnTo>
                  <a:pt x="261219" y="106875"/>
                </a:lnTo>
                <a:lnTo>
                  <a:pt x="263999" y="106834"/>
                </a:lnTo>
                <a:lnTo>
                  <a:pt x="266738" y="106793"/>
                </a:lnTo>
                <a:lnTo>
                  <a:pt x="269518" y="106671"/>
                </a:lnTo>
                <a:lnTo>
                  <a:pt x="271236" y="106589"/>
                </a:lnTo>
                <a:lnTo>
                  <a:pt x="272994" y="106466"/>
                </a:lnTo>
                <a:lnTo>
                  <a:pt x="276428" y="106139"/>
                </a:lnTo>
                <a:lnTo>
                  <a:pt x="283338" y="105362"/>
                </a:lnTo>
                <a:lnTo>
                  <a:pt x="283788" y="105281"/>
                </a:lnTo>
                <a:lnTo>
                  <a:pt x="284196" y="105117"/>
                </a:lnTo>
                <a:lnTo>
                  <a:pt x="284523" y="104872"/>
                </a:lnTo>
                <a:lnTo>
                  <a:pt x="284810" y="104586"/>
                </a:lnTo>
                <a:lnTo>
                  <a:pt x="285096" y="104299"/>
                </a:lnTo>
                <a:lnTo>
                  <a:pt x="285341" y="103931"/>
                </a:lnTo>
                <a:lnTo>
                  <a:pt x="285750" y="103155"/>
                </a:lnTo>
                <a:lnTo>
                  <a:pt x="285750" y="102214"/>
                </a:lnTo>
                <a:lnTo>
                  <a:pt x="283583" y="95345"/>
                </a:lnTo>
                <a:lnTo>
                  <a:pt x="282070" y="90603"/>
                </a:lnTo>
                <a:lnTo>
                  <a:pt x="280476" y="85901"/>
                </a:lnTo>
                <a:lnTo>
                  <a:pt x="278840" y="81240"/>
                </a:lnTo>
                <a:lnTo>
                  <a:pt x="277123" y="76620"/>
                </a:lnTo>
                <a:lnTo>
                  <a:pt x="275365" y="72000"/>
                </a:lnTo>
                <a:lnTo>
                  <a:pt x="273484" y="67420"/>
                </a:lnTo>
                <a:lnTo>
                  <a:pt x="271563" y="62882"/>
                </a:lnTo>
                <a:lnTo>
                  <a:pt x="269559" y="58385"/>
                </a:lnTo>
                <a:lnTo>
                  <a:pt x="267515" y="53928"/>
                </a:lnTo>
                <a:lnTo>
                  <a:pt x="265389" y="49472"/>
                </a:lnTo>
                <a:lnTo>
                  <a:pt x="263181" y="45056"/>
                </a:lnTo>
                <a:lnTo>
                  <a:pt x="260892" y="40681"/>
                </a:lnTo>
                <a:lnTo>
                  <a:pt x="258561" y="36306"/>
                </a:lnTo>
                <a:lnTo>
                  <a:pt x="256149" y="32013"/>
                </a:lnTo>
                <a:lnTo>
                  <a:pt x="253655" y="27720"/>
                </a:lnTo>
                <a:lnTo>
                  <a:pt x="251079" y="23468"/>
                </a:lnTo>
                <a:lnTo>
                  <a:pt x="249811" y="21424"/>
                </a:lnTo>
                <a:lnTo>
                  <a:pt x="248503" y="19462"/>
                </a:lnTo>
                <a:lnTo>
                  <a:pt x="247113" y="17499"/>
                </a:lnTo>
                <a:lnTo>
                  <a:pt x="245682" y="15618"/>
                </a:lnTo>
                <a:lnTo>
                  <a:pt x="244169" y="13778"/>
                </a:lnTo>
                <a:lnTo>
                  <a:pt x="242616" y="11980"/>
                </a:lnTo>
                <a:lnTo>
                  <a:pt x="241798" y="11121"/>
                </a:lnTo>
                <a:lnTo>
                  <a:pt x="240939" y="10262"/>
                </a:lnTo>
                <a:lnTo>
                  <a:pt x="240081" y="9445"/>
                </a:lnTo>
                <a:lnTo>
                  <a:pt x="239222" y="8627"/>
                </a:lnTo>
                <a:lnTo>
                  <a:pt x="238364" y="7891"/>
                </a:lnTo>
                <a:lnTo>
                  <a:pt x="237546" y="7155"/>
                </a:lnTo>
                <a:lnTo>
                  <a:pt x="236646" y="6460"/>
                </a:lnTo>
                <a:lnTo>
                  <a:pt x="235788" y="5806"/>
                </a:lnTo>
                <a:lnTo>
                  <a:pt x="234888" y="5192"/>
                </a:lnTo>
                <a:lnTo>
                  <a:pt x="233989" y="4579"/>
                </a:lnTo>
                <a:lnTo>
                  <a:pt x="233048" y="4007"/>
                </a:lnTo>
                <a:lnTo>
                  <a:pt x="232108" y="3475"/>
                </a:lnTo>
                <a:lnTo>
                  <a:pt x="231127" y="2985"/>
                </a:lnTo>
                <a:lnTo>
                  <a:pt x="230145" y="2535"/>
                </a:lnTo>
                <a:lnTo>
                  <a:pt x="229123" y="2085"/>
                </a:lnTo>
                <a:lnTo>
                  <a:pt x="228101" y="1717"/>
                </a:lnTo>
                <a:lnTo>
                  <a:pt x="227079" y="1349"/>
                </a:lnTo>
                <a:lnTo>
                  <a:pt x="226016" y="1022"/>
                </a:lnTo>
                <a:lnTo>
                  <a:pt x="224912" y="777"/>
                </a:lnTo>
                <a:lnTo>
                  <a:pt x="223808" y="532"/>
                </a:lnTo>
                <a:lnTo>
                  <a:pt x="222132" y="245"/>
                </a:lnTo>
                <a:lnTo>
                  <a:pt x="22045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" name="Google Shape;43;p7"/>
          <p:cNvSpPr/>
          <p:nvPr/>
        </p:nvSpPr>
        <p:spPr>
          <a:xfrm flipH="1">
            <a:off x="0" y="0"/>
            <a:ext cx="9144000" cy="5143648"/>
          </a:xfrm>
          <a:custGeom>
            <a:rect b="b" l="l" r="r" t="t"/>
            <a:pathLst>
              <a:path extrusionOk="0" h="160739" w="285750">
                <a:moveTo>
                  <a:pt x="278825" y="6764"/>
                </a:moveTo>
                <a:lnTo>
                  <a:pt x="278825" y="153975"/>
                </a:lnTo>
                <a:lnTo>
                  <a:pt x="6925" y="153975"/>
                </a:lnTo>
                <a:lnTo>
                  <a:pt x="6925" y="6764"/>
                </a:lnTo>
                <a:close/>
                <a:moveTo>
                  <a:pt x="0" y="0"/>
                </a:moveTo>
                <a:lnTo>
                  <a:pt x="0" y="160739"/>
                </a:lnTo>
                <a:lnTo>
                  <a:pt x="285750" y="160739"/>
                </a:lnTo>
                <a:lnTo>
                  <a:pt x="28575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7"/>
          <p:cNvSpPr/>
          <p:nvPr/>
        </p:nvSpPr>
        <p:spPr>
          <a:xfrm flipH="1">
            <a:off x="6594475" y="1419400"/>
            <a:ext cx="1152300" cy="1152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 txBox="1"/>
          <p:nvPr>
            <p:ph type="title"/>
          </p:nvPr>
        </p:nvSpPr>
        <p:spPr>
          <a:xfrm>
            <a:off x="1388100" y="1199575"/>
            <a:ext cx="63678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6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7" name="Google Shape;47;p8"/>
          <p:cNvSpPr/>
          <p:nvPr/>
        </p:nvSpPr>
        <p:spPr>
          <a:xfrm flipH="1">
            <a:off x="7271700" y="641925"/>
            <a:ext cx="1152300" cy="1152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8" name="Google Shape;48;p8"/>
          <p:cNvPicPr preferRelativeResize="0"/>
          <p:nvPr/>
        </p:nvPicPr>
        <p:blipFill rotWithShape="1">
          <a:blip r:embed="rId2">
            <a:alphaModFix/>
          </a:blip>
          <a:srcRect b="37830" l="35695" r="0" t="0"/>
          <a:stretch/>
        </p:blipFill>
        <p:spPr>
          <a:xfrm flipH="1">
            <a:off x="6705601" y="3443923"/>
            <a:ext cx="2438399" cy="1699725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8"/>
          <p:cNvSpPr/>
          <p:nvPr/>
        </p:nvSpPr>
        <p:spPr>
          <a:xfrm>
            <a:off x="127347" y="3686724"/>
            <a:ext cx="3791903" cy="1456754"/>
          </a:xfrm>
          <a:custGeom>
            <a:rect b="b" l="l" r="r" t="t"/>
            <a:pathLst>
              <a:path extrusionOk="0" h="109778" w="285750">
                <a:moveTo>
                  <a:pt x="217594" y="0"/>
                </a:moveTo>
                <a:lnTo>
                  <a:pt x="215917" y="245"/>
                </a:lnTo>
                <a:lnTo>
                  <a:pt x="214241" y="532"/>
                </a:lnTo>
                <a:lnTo>
                  <a:pt x="213014" y="777"/>
                </a:lnTo>
                <a:lnTo>
                  <a:pt x="211829" y="1063"/>
                </a:lnTo>
                <a:lnTo>
                  <a:pt x="210684" y="1390"/>
                </a:lnTo>
                <a:lnTo>
                  <a:pt x="209539" y="1758"/>
                </a:lnTo>
                <a:lnTo>
                  <a:pt x="208394" y="2208"/>
                </a:lnTo>
                <a:lnTo>
                  <a:pt x="207290" y="2658"/>
                </a:lnTo>
                <a:lnTo>
                  <a:pt x="206227" y="3148"/>
                </a:lnTo>
                <a:lnTo>
                  <a:pt x="205164" y="3680"/>
                </a:lnTo>
                <a:lnTo>
                  <a:pt x="204101" y="4211"/>
                </a:lnTo>
                <a:lnTo>
                  <a:pt x="203079" y="4825"/>
                </a:lnTo>
                <a:lnTo>
                  <a:pt x="202057" y="5479"/>
                </a:lnTo>
                <a:lnTo>
                  <a:pt x="201076" y="6133"/>
                </a:lnTo>
                <a:lnTo>
                  <a:pt x="200095" y="6828"/>
                </a:lnTo>
                <a:lnTo>
                  <a:pt x="199113" y="7564"/>
                </a:lnTo>
                <a:lnTo>
                  <a:pt x="198173" y="8300"/>
                </a:lnTo>
                <a:lnTo>
                  <a:pt x="197233" y="9077"/>
                </a:lnTo>
                <a:lnTo>
                  <a:pt x="196088" y="10058"/>
                </a:lnTo>
                <a:lnTo>
                  <a:pt x="194984" y="11080"/>
                </a:lnTo>
                <a:lnTo>
                  <a:pt x="193921" y="12143"/>
                </a:lnTo>
                <a:lnTo>
                  <a:pt x="192899" y="13206"/>
                </a:lnTo>
                <a:lnTo>
                  <a:pt x="191917" y="14310"/>
                </a:lnTo>
                <a:lnTo>
                  <a:pt x="190936" y="15455"/>
                </a:lnTo>
                <a:lnTo>
                  <a:pt x="189996" y="16600"/>
                </a:lnTo>
                <a:lnTo>
                  <a:pt x="189096" y="17744"/>
                </a:lnTo>
                <a:lnTo>
                  <a:pt x="188197" y="18930"/>
                </a:lnTo>
                <a:lnTo>
                  <a:pt x="187379" y="20157"/>
                </a:lnTo>
                <a:lnTo>
                  <a:pt x="186561" y="21383"/>
                </a:lnTo>
                <a:lnTo>
                  <a:pt x="185785" y="22651"/>
                </a:lnTo>
                <a:lnTo>
                  <a:pt x="185008" y="23918"/>
                </a:lnTo>
                <a:lnTo>
                  <a:pt x="184272" y="25226"/>
                </a:lnTo>
                <a:lnTo>
                  <a:pt x="183577" y="26576"/>
                </a:lnTo>
                <a:lnTo>
                  <a:pt x="182882" y="27925"/>
                </a:lnTo>
                <a:lnTo>
                  <a:pt x="181737" y="30255"/>
                </a:lnTo>
                <a:lnTo>
                  <a:pt x="180551" y="32586"/>
                </a:lnTo>
                <a:lnTo>
                  <a:pt x="179325" y="34916"/>
                </a:lnTo>
                <a:lnTo>
                  <a:pt x="178711" y="36061"/>
                </a:lnTo>
                <a:lnTo>
                  <a:pt x="178057" y="37206"/>
                </a:lnTo>
                <a:lnTo>
                  <a:pt x="177567" y="37942"/>
                </a:lnTo>
                <a:lnTo>
                  <a:pt x="177076" y="38678"/>
                </a:lnTo>
                <a:lnTo>
                  <a:pt x="176585" y="39373"/>
                </a:lnTo>
                <a:lnTo>
                  <a:pt x="176013" y="40068"/>
                </a:lnTo>
                <a:lnTo>
                  <a:pt x="175440" y="40722"/>
                </a:lnTo>
                <a:lnTo>
                  <a:pt x="174868" y="41335"/>
                </a:lnTo>
                <a:lnTo>
                  <a:pt x="174255" y="41908"/>
                </a:lnTo>
                <a:lnTo>
                  <a:pt x="173601" y="42439"/>
                </a:lnTo>
                <a:lnTo>
                  <a:pt x="172906" y="42971"/>
                </a:lnTo>
                <a:lnTo>
                  <a:pt x="172210" y="43421"/>
                </a:lnTo>
                <a:lnTo>
                  <a:pt x="171475" y="43870"/>
                </a:lnTo>
                <a:lnTo>
                  <a:pt x="170698" y="44238"/>
                </a:lnTo>
                <a:lnTo>
                  <a:pt x="169880" y="44606"/>
                </a:lnTo>
                <a:lnTo>
                  <a:pt x="169062" y="44892"/>
                </a:lnTo>
                <a:lnTo>
                  <a:pt x="168204" y="45138"/>
                </a:lnTo>
                <a:lnTo>
                  <a:pt x="167304" y="45383"/>
                </a:lnTo>
                <a:lnTo>
                  <a:pt x="166486" y="45506"/>
                </a:lnTo>
                <a:lnTo>
                  <a:pt x="165669" y="45628"/>
                </a:lnTo>
                <a:lnTo>
                  <a:pt x="164851" y="45710"/>
                </a:lnTo>
                <a:lnTo>
                  <a:pt x="164033" y="45751"/>
                </a:lnTo>
                <a:lnTo>
                  <a:pt x="163216" y="45710"/>
                </a:lnTo>
                <a:lnTo>
                  <a:pt x="162398" y="45669"/>
                </a:lnTo>
                <a:lnTo>
                  <a:pt x="161621" y="45628"/>
                </a:lnTo>
                <a:lnTo>
                  <a:pt x="160803" y="45506"/>
                </a:lnTo>
                <a:lnTo>
                  <a:pt x="160027" y="45342"/>
                </a:lnTo>
                <a:lnTo>
                  <a:pt x="159250" y="45179"/>
                </a:lnTo>
                <a:lnTo>
                  <a:pt x="158473" y="44974"/>
                </a:lnTo>
                <a:lnTo>
                  <a:pt x="157696" y="44770"/>
                </a:lnTo>
                <a:lnTo>
                  <a:pt x="156919" y="44484"/>
                </a:lnTo>
                <a:lnTo>
                  <a:pt x="156142" y="44238"/>
                </a:lnTo>
                <a:lnTo>
                  <a:pt x="154589" y="43584"/>
                </a:lnTo>
                <a:lnTo>
                  <a:pt x="153567" y="43093"/>
                </a:lnTo>
                <a:lnTo>
                  <a:pt x="152585" y="42603"/>
                </a:lnTo>
                <a:lnTo>
                  <a:pt x="151645" y="42071"/>
                </a:lnTo>
                <a:lnTo>
                  <a:pt x="150705" y="41499"/>
                </a:lnTo>
                <a:lnTo>
                  <a:pt x="149764" y="40886"/>
                </a:lnTo>
                <a:lnTo>
                  <a:pt x="148906" y="40231"/>
                </a:lnTo>
                <a:lnTo>
                  <a:pt x="148047" y="39577"/>
                </a:lnTo>
                <a:lnTo>
                  <a:pt x="147188" y="38882"/>
                </a:lnTo>
                <a:lnTo>
                  <a:pt x="146412" y="38146"/>
                </a:lnTo>
                <a:lnTo>
                  <a:pt x="145594" y="37410"/>
                </a:lnTo>
                <a:lnTo>
                  <a:pt x="144858" y="36634"/>
                </a:lnTo>
                <a:lnTo>
                  <a:pt x="144122" y="35816"/>
                </a:lnTo>
                <a:lnTo>
                  <a:pt x="143386" y="34998"/>
                </a:lnTo>
                <a:lnTo>
                  <a:pt x="142691" y="34180"/>
                </a:lnTo>
                <a:lnTo>
                  <a:pt x="141996" y="33281"/>
                </a:lnTo>
                <a:lnTo>
                  <a:pt x="141342" y="32381"/>
                </a:lnTo>
                <a:lnTo>
                  <a:pt x="139011" y="29070"/>
                </a:lnTo>
                <a:lnTo>
                  <a:pt x="136722" y="25758"/>
                </a:lnTo>
                <a:lnTo>
                  <a:pt x="134473" y="22405"/>
                </a:lnTo>
                <a:lnTo>
                  <a:pt x="132183" y="19053"/>
                </a:lnTo>
                <a:lnTo>
                  <a:pt x="131079" y="17458"/>
                </a:lnTo>
                <a:lnTo>
                  <a:pt x="129894" y="15945"/>
                </a:lnTo>
                <a:lnTo>
                  <a:pt x="128708" y="14433"/>
                </a:lnTo>
                <a:lnTo>
                  <a:pt x="127482" y="13002"/>
                </a:lnTo>
                <a:lnTo>
                  <a:pt x="126173" y="11612"/>
                </a:lnTo>
                <a:lnTo>
                  <a:pt x="125478" y="10916"/>
                </a:lnTo>
                <a:lnTo>
                  <a:pt x="124783" y="10262"/>
                </a:lnTo>
                <a:lnTo>
                  <a:pt x="124047" y="9649"/>
                </a:lnTo>
                <a:lnTo>
                  <a:pt x="123311" y="9036"/>
                </a:lnTo>
                <a:lnTo>
                  <a:pt x="122575" y="8422"/>
                </a:lnTo>
                <a:lnTo>
                  <a:pt x="121758" y="7850"/>
                </a:lnTo>
                <a:lnTo>
                  <a:pt x="120367" y="6910"/>
                </a:lnTo>
                <a:lnTo>
                  <a:pt x="118936" y="6051"/>
                </a:lnTo>
                <a:lnTo>
                  <a:pt x="117465" y="5274"/>
                </a:lnTo>
                <a:lnTo>
                  <a:pt x="116729" y="4906"/>
                </a:lnTo>
                <a:lnTo>
                  <a:pt x="115952" y="4579"/>
                </a:lnTo>
                <a:lnTo>
                  <a:pt x="115216" y="4293"/>
                </a:lnTo>
                <a:lnTo>
                  <a:pt x="114439" y="4007"/>
                </a:lnTo>
                <a:lnTo>
                  <a:pt x="113621" y="3761"/>
                </a:lnTo>
                <a:lnTo>
                  <a:pt x="112844" y="3516"/>
                </a:lnTo>
                <a:lnTo>
                  <a:pt x="112027" y="3353"/>
                </a:lnTo>
                <a:lnTo>
                  <a:pt x="111209" y="3189"/>
                </a:lnTo>
                <a:lnTo>
                  <a:pt x="110391" y="3066"/>
                </a:lnTo>
                <a:lnTo>
                  <a:pt x="109533" y="2944"/>
                </a:lnTo>
                <a:lnTo>
                  <a:pt x="108388" y="2903"/>
                </a:lnTo>
                <a:lnTo>
                  <a:pt x="107284" y="2862"/>
                </a:lnTo>
                <a:lnTo>
                  <a:pt x="106221" y="2944"/>
                </a:lnTo>
                <a:lnTo>
                  <a:pt x="105199" y="3066"/>
                </a:lnTo>
                <a:lnTo>
                  <a:pt x="104177" y="3271"/>
                </a:lnTo>
                <a:lnTo>
                  <a:pt x="103195" y="3516"/>
                </a:lnTo>
                <a:lnTo>
                  <a:pt x="102214" y="3843"/>
                </a:lnTo>
                <a:lnTo>
                  <a:pt x="101274" y="4211"/>
                </a:lnTo>
                <a:lnTo>
                  <a:pt x="100374" y="4661"/>
                </a:lnTo>
                <a:lnTo>
                  <a:pt x="99516" y="5152"/>
                </a:lnTo>
                <a:lnTo>
                  <a:pt x="98657" y="5724"/>
                </a:lnTo>
                <a:lnTo>
                  <a:pt x="97839" y="6337"/>
                </a:lnTo>
                <a:lnTo>
                  <a:pt x="97022" y="7032"/>
                </a:lnTo>
                <a:lnTo>
                  <a:pt x="96245" y="7809"/>
                </a:lnTo>
                <a:lnTo>
                  <a:pt x="95509" y="8627"/>
                </a:lnTo>
                <a:lnTo>
                  <a:pt x="94814" y="9485"/>
                </a:lnTo>
                <a:lnTo>
                  <a:pt x="93955" y="10630"/>
                </a:lnTo>
                <a:lnTo>
                  <a:pt x="93178" y="11816"/>
                </a:lnTo>
                <a:lnTo>
                  <a:pt x="92483" y="13043"/>
                </a:lnTo>
                <a:lnTo>
                  <a:pt x="91829" y="14310"/>
                </a:lnTo>
                <a:lnTo>
                  <a:pt x="91216" y="15577"/>
                </a:lnTo>
                <a:lnTo>
                  <a:pt x="90603" y="16845"/>
                </a:lnTo>
                <a:lnTo>
                  <a:pt x="89540" y="19462"/>
                </a:lnTo>
                <a:lnTo>
                  <a:pt x="88517" y="21996"/>
                </a:lnTo>
                <a:lnTo>
                  <a:pt x="87536" y="24531"/>
                </a:lnTo>
                <a:lnTo>
                  <a:pt x="86514" y="27025"/>
                </a:lnTo>
                <a:lnTo>
                  <a:pt x="85983" y="28293"/>
                </a:lnTo>
                <a:lnTo>
                  <a:pt x="85410" y="29479"/>
                </a:lnTo>
                <a:lnTo>
                  <a:pt x="84838" y="30623"/>
                </a:lnTo>
                <a:lnTo>
                  <a:pt x="84265" y="31686"/>
                </a:lnTo>
                <a:lnTo>
                  <a:pt x="83652" y="32749"/>
                </a:lnTo>
                <a:lnTo>
                  <a:pt x="83039" y="33772"/>
                </a:lnTo>
                <a:lnTo>
                  <a:pt x="82385" y="34753"/>
                </a:lnTo>
                <a:lnTo>
                  <a:pt x="81730" y="35734"/>
                </a:lnTo>
                <a:lnTo>
                  <a:pt x="81035" y="36674"/>
                </a:lnTo>
                <a:lnTo>
                  <a:pt x="80340" y="37615"/>
                </a:lnTo>
                <a:lnTo>
                  <a:pt x="79604" y="38514"/>
                </a:lnTo>
                <a:lnTo>
                  <a:pt x="78868" y="39373"/>
                </a:lnTo>
                <a:lnTo>
                  <a:pt x="78092" y="40231"/>
                </a:lnTo>
                <a:lnTo>
                  <a:pt x="77274" y="41049"/>
                </a:lnTo>
                <a:lnTo>
                  <a:pt x="76456" y="41826"/>
                </a:lnTo>
                <a:lnTo>
                  <a:pt x="75639" y="42603"/>
                </a:lnTo>
                <a:lnTo>
                  <a:pt x="74780" y="43339"/>
                </a:lnTo>
                <a:lnTo>
                  <a:pt x="73880" y="44034"/>
                </a:lnTo>
                <a:lnTo>
                  <a:pt x="72981" y="44729"/>
                </a:lnTo>
                <a:lnTo>
                  <a:pt x="72081" y="45383"/>
                </a:lnTo>
                <a:lnTo>
                  <a:pt x="71141" y="46037"/>
                </a:lnTo>
                <a:lnTo>
                  <a:pt x="70201" y="46651"/>
                </a:lnTo>
                <a:lnTo>
                  <a:pt x="69219" y="47223"/>
                </a:lnTo>
                <a:lnTo>
                  <a:pt x="68197" y="47795"/>
                </a:lnTo>
                <a:lnTo>
                  <a:pt x="67216" y="48327"/>
                </a:lnTo>
                <a:lnTo>
                  <a:pt x="66153" y="48858"/>
                </a:lnTo>
                <a:lnTo>
                  <a:pt x="65090" y="49349"/>
                </a:lnTo>
                <a:lnTo>
                  <a:pt x="64027" y="49799"/>
                </a:lnTo>
                <a:lnTo>
                  <a:pt x="62923" y="50248"/>
                </a:lnTo>
                <a:lnTo>
                  <a:pt x="61819" y="50657"/>
                </a:lnTo>
                <a:lnTo>
                  <a:pt x="60715" y="51066"/>
                </a:lnTo>
                <a:lnTo>
                  <a:pt x="59530" y="51434"/>
                </a:lnTo>
                <a:lnTo>
                  <a:pt x="58385" y="51761"/>
                </a:lnTo>
                <a:lnTo>
                  <a:pt x="57199" y="52088"/>
                </a:lnTo>
                <a:lnTo>
                  <a:pt x="55605" y="52456"/>
                </a:lnTo>
                <a:lnTo>
                  <a:pt x="53969" y="52783"/>
                </a:lnTo>
                <a:lnTo>
                  <a:pt x="52375" y="52988"/>
                </a:lnTo>
                <a:lnTo>
                  <a:pt x="50780" y="53192"/>
                </a:lnTo>
                <a:lnTo>
                  <a:pt x="49226" y="53274"/>
                </a:lnTo>
                <a:lnTo>
                  <a:pt x="47673" y="53315"/>
                </a:lnTo>
                <a:lnTo>
                  <a:pt x="46078" y="53274"/>
                </a:lnTo>
                <a:lnTo>
                  <a:pt x="44565" y="53192"/>
                </a:lnTo>
                <a:lnTo>
                  <a:pt x="43012" y="53070"/>
                </a:lnTo>
                <a:lnTo>
                  <a:pt x="41499" y="52865"/>
                </a:lnTo>
                <a:lnTo>
                  <a:pt x="39986" y="52579"/>
                </a:lnTo>
                <a:lnTo>
                  <a:pt x="38514" y="52252"/>
                </a:lnTo>
                <a:lnTo>
                  <a:pt x="37042" y="51843"/>
                </a:lnTo>
                <a:lnTo>
                  <a:pt x="35611" y="51434"/>
                </a:lnTo>
                <a:lnTo>
                  <a:pt x="34180" y="50944"/>
                </a:lnTo>
                <a:lnTo>
                  <a:pt x="32749" y="50371"/>
                </a:lnTo>
                <a:lnTo>
                  <a:pt x="31400" y="49758"/>
                </a:lnTo>
                <a:lnTo>
                  <a:pt x="30010" y="49104"/>
                </a:lnTo>
                <a:lnTo>
                  <a:pt x="28702" y="48409"/>
                </a:lnTo>
                <a:lnTo>
                  <a:pt x="27393" y="47673"/>
                </a:lnTo>
                <a:lnTo>
                  <a:pt x="26085" y="46855"/>
                </a:lnTo>
                <a:lnTo>
                  <a:pt x="24858" y="46037"/>
                </a:lnTo>
                <a:lnTo>
                  <a:pt x="23632" y="45138"/>
                </a:lnTo>
                <a:lnTo>
                  <a:pt x="22405" y="44197"/>
                </a:lnTo>
                <a:lnTo>
                  <a:pt x="21261" y="43216"/>
                </a:lnTo>
                <a:lnTo>
                  <a:pt x="20116" y="42194"/>
                </a:lnTo>
                <a:lnTo>
                  <a:pt x="19012" y="41131"/>
                </a:lnTo>
                <a:lnTo>
                  <a:pt x="17949" y="40027"/>
                </a:lnTo>
                <a:lnTo>
                  <a:pt x="16927" y="38882"/>
                </a:lnTo>
                <a:lnTo>
                  <a:pt x="15945" y="37737"/>
                </a:lnTo>
                <a:lnTo>
                  <a:pt x="14964" y="36511"/>
                </a:lnTo>
                <a:lnTo>
                  <a:pt x="14065" y="35284"/>
                </a:lnTo>
                <a:lnTo>
                  <a:pt x="13043" y="33731"/>
                </a:lnTo>
                <a:lnTo>
                  <a:pt x="12061" y="32177"/>
                </a:lnTo>
                <a:lnTo>
                  <a:pt x="11203" y="30582"/>
                </a:lnTo>
                <a:lnTo>
                  <a:pt x="10385" y="28947"/>
                </a:lnTo>
                <a:lnTo>
                  <a:pt x="9649" y="27271"/>
                </a:lnTo>
                <a:lnTo>
                  <a:pt x="8954" y="25594"/>
                </a:lnTo>
                <a:lnTo>
                  <a:pt x="8382" y="23836"/>
                </a:lnTo>
                <a:lnTo>
                  <a:pt x="7891" y="22078"/>
                </a:lnTo>
                <a:lnTo>
                  <a:pt x="7687" y="21465"/>
                </a:lnTo>
                <a:lnTo>
                  <a:pt x="7441" y="20933"/>
                </a:lnTo>
                <a:lnTo>
                  <a:pt x="7155" y="20525"/>
                </a:lnTo>
                <a:lnTo>
                  <a:pt x="6991" y="20361"/>
                </a:lnTo>
                <a:lnTo>
                  <a:pt x="6787" y="20198"/>
                </a:lnTo>
                <a:lnTo>
                  <a:pt x="6583" y="20034"/>
                </a:lnTo>
                <a:lnTo>
                  <a:pt x="6378" y="19911"/>
                </a:lnTo>
                <a:lnTo>
                  <a:pt x="5928" y="19748"/>
                </a:lnTo>
                <a:lnTo>
                  <a:pt x="5397" y="19666"/>
                </a:lnTo>
                <a:lnTo>
                  <a:pt x="4825" y="19666"/>
                </a:lnTo>
                <a:lnTo>
                  <a:pt x="4334" y="19748"/>
                </a:lnTo>
                <a:lnTo>
                  <a:pt x="3884" y="19870"/>
                </a:lnTo>
                <a:lnTo>
                  <a:pt x="3475" y="20116"/>
                </a:lnTo>
                <a:lnTo>
                  <a:pt x="3107" y="20402"/>
                </a:lnTo>
                <a:lnTo>
                  <a:pt x="2821" y="20770"/>
                </a:lnTo>
                <a:lnTo>
                  <a:pt x="2576" y="21261"/>
                </a:lnTo>
                <a:lnTo>
                  <a:pt x="2412" y="21751"/>
                </a:lnTo>
                <a:lnTo>
                  <a:pt x="2290" y="22364"/>
                </a:lnTo>
                <a:lnTo>
                  <a:pt x="1390" y="29969"/>
                </a:lnTo>
                <a:lnTo>
                  <a:pt x="940" y="33772"/>
                </a:lnTo>
                <a:lnTo>
                  <a:pt x="572" y="37574"/>
                </a:lnTo>
                <a:lnTo>
                  <a:pt x="368" y="40313"/>
                </a:lnTo>
                <a:lnTo>
                  <a:pt x="204" y="43053"/>
                </a:lnTo>
                <a:lnTo>
                  <a:pt x="82" y="45833"/>
                </a:lnTo>
                <a:lnTo>
                  <a:pt x="0" y="48572"/>
                </a:lnTo>
                <a:lnTo>
                  <a:pt x="0" y="51312"/>
                </a:lnTo>
                <a:lnTo>
                  <a:pt x="41" y="54051"/>
                </a:lnTo>
                <a:lnTo>
                  <a:pt x="123" y="56831"/>
                </a:lnTo>
                <a:lnTo>
                  <a:pt x="204" y="59570"/>
                </a:lnTo>
                <a:lnTo>
                  <a:pt x="368" y="62187"/>
                </a:lnTo>
                <a:lnTo>
                  <a:pt x="532" y="64763"/>
                </a:lnTo>
                <a:lnTo>
                  <a:pt x="736" y="67339"/>
                </a:lnTo>
                <a:lnTo>
                  <a:pt x="981" y="69955"/>
                </a:lnTo>
                <a:lnTo>
                  <a:pt x="1267" y="72531"/>
                </a:lnTo>
                <a:lnTo>
                  <a:pt x="1595" y="75107"/>
                </a:lnTo>
                <a:lnTo>
                  <a:pt x="1922" y="77683"/>
                </a:lnTo>
                <a:lnTo>
                  <a:pt x="2330" y="80218"/>
                </a:lnTo>
                <a:lnTo>
                  <a:pt x="2739" y="82793"/>
                </a:lnTo>
                <a:lnTo>
                  <a:pt x="3189" y="85328"/>
                </a:lnTo>
                <a:lnTo>
                  <a:pt x="3680" y="87904"/>
                </a:lnTo>
                <a:lnTo>
                  <a:pt x="4211" y="90439"/>
                </a:lnTo>
                <a:lnTo>
                  <a:pt x="4784" y="92974"/>
                </a:lnTo>
                <a:lnTo>
                  <a:pt x="5356" y="95509"/>
                </a:lnTo>
                <a:lnTo>
                  <a:pt x="6010" y="98003"/>
                </a:lnTo>
                <a:lnTo>
                  <a:pt x="6705" y="100538"/>
                </a:lnTo>
                <a:lnTo>
                  <a:pt x="6951" y="101274"/>
                </a:lnTo>
                <a:lnTo>
                  <a:pt x="7196" y="102010"/>
                </a:lnTo>
                <a:lnTo>
                  <a:pt x="7768" y="103482"/>
                </a:lnTo>
                <a:lnTo>
                  <a:pt x="8136" y="104218"/>
                </a:lnTo>
                <a:lnTo>
                  <a:pt x="8504" y="104913"/>
                </a:lnTo>
                <a:lnTo>
                  <a:pt x="8913" y="105526"/>
                </a:lnTo>
                <a:lnTo>
                  <a:pt x="9363" y="106139"/>
                </a:lnTo>
                <a:lnTo>
                  <a:pt x="9853" y="106712"/>
                </a:lnTo>
                <a:lnTo>
                  <a:pt x="10344" y="107202"/>
                </a:lnTo>
                <a:lnTo>
                  <a:pt x="10876" y="107652"/>
                </a:lnTo>
                <a:lnTo>
                  <a:pt x="11448" y="108061"/>
                </a:lnTo>
                <a:lnTo>
                  <a:pt x="12061" y="108429"/>
                </a:lnTo>
                <a:lnTo>
                  <a:pt x="12675" y="108756"/>
                </a:lnTo>
                <a:lnTo>
                  <a:pt x="13370" y="109042"/>
                </a:lnTo>
                <a:lnTo>
                  <a:pt x="14024" y="109287"/>
                </a:lnTo>
                <a:lnTo>
                  <a:pt x="14760" y="109451"/>
                </a:lnTo>
                <a:lnTo>
                  <a:pt x="15496" y="109574"/>
                </a:lnTo>
                <a:lnTo>
                  <a:pt x="16232" y="109696"/>
                </a:lnTo>
                <a:lnTo>
                  <a:pt x="17008" y="109737"/>
                </a:lnTo>
                <a:lnTo>
                  <a:pt x="19053" y="109778"/>
                </a:lnTo>
                <a:lnTo>
                  <a:pt x="21056" y="109778"/>
                </a:lnTo>
                <a:lnTo>
                  <a:pt x="25104" y="109696"/>
                </a:lnTo>
                <a:lnTo>
                  <a:pt x="33240" y="109451"/>
                </a:lnTo>
                <a:lnTo>
                  <a:pt x="35407" y="109369"/>
                </a:lnTo>
                <a:lnTo>
                  <a:pt x="37574" y="109287"/>
                </a:lnTo>
                <a:lnTo>
                  <a:pt x="41908" y="109001"/>
                </a:lnTo>
                <a:lnTo>
                  <a:pt x="48041" y="108592"/>
                </a:lnTo>
                <a:lnTo>
                  <a:pt x="54133" y="108143"/>
                </a:lnTo>
                <a:lnTo>
                  <a:pt x="59284" y="107734"/>
                </a:lnTo>
                <a:lnTo>
                  <a:pt x="64395" y="107284"/>
                </a:lnTo>
                <a:lnTo>
                  <a:pt x="70119" y="106793"/>
                </a:lnTo>
                <a:lnTo>
                  <a:pt x="75802" y="106221"/>
                </a:lnTo>
                <a:lnTo>
                  <a:pt x="86514" y="105199"/>
                </a:lnTo>
                <a:lnTo>
                  <a:pt x="97308" y="104136"/>
                </a:lnTo>
                <a:lnTo>
                  <a:pt x="106139" y="103318"/>
                </a:lnTo>
                <a:lnTo>
                  <a:pt x="111945" y="102746"/>
                </a:lnTo>
                <a:lnTo>
                  <a:pt x="117792" y="102214"/>
                </a:lnTo>
                <a:lnTo>
                  <a:pt x="123025" y="101805"/>
                </a:lnTo>
                <a:lnTo>
                  <a:pt x="128258" y="101396"/>
                </a:lnTo>
                <a:lnTo>
                  <a:pt x="134677" y="100947"/>
                </a:lnTo>
                <a:lnTo>
                  <a:pt x="141096" y="100538"/>
                </a:lnTo>
                <a:lnTo>
                  <a:pt x="145062" y="100252"/>
                </a:lnTo>
                <a:lnTo>
                  <a:pt x="147066" y="100170"/>
                </a:lnTo>
                <a:lnTo>
                  <a:pt x="149069" y="100088"/>
                </a:lnTo>
                <a:lnTo>
                  <a:pt x="162357" y="99843"/>
                </a:lnTo>
                <a:lnTo>
                  <a:pt x="168981" y="99761"/>
                </a:lnTo>
                <a:lnTo>
                  <a:pt x="172292" y="99720"/>
                </a:lnTo>
                <a:lnTo>
                  <a:pt x="175604" y="99720"/>
                </a:lnTo>
                <a:lnTo>
                  <a:pt x="178016" y="99761"/>
                </a:lnTo>
                <a:lnTo>
                  <a:pt x="180469" y="99843"/>
                </a:lnTo>
                <a:lnTo>
                  <a:pt x="185335" y="100047"/>
                </a:lnTo>
                <a:lnTo>
                  <a:pt x="190200" y="100293"/>
                </a:lnTo>
                <a:lnTo>
                  <a:pt x="195025" y="100661"/>
                </a:lnTo>
                <a:lnTo>
                  <a:pt x="199972" y="101069"/>
                </a:lnTo>
                <a:lnTo>
                  <a:pt x="204919" y="101519"/>
                </a:lnTo>
                <a:lnTo>
                  <a:pt x="209825" y="102051"/>
                </a:lnTo>
                <a:lnTo>
                  <a:pt x="214732" y="102582"/>
                </a:lnTo>
                <a:lnTo>
                  <a:pt x="219679" y="103155"/>
                </a:lnTo>
                <a:lnTo>
                  <a:pt x="224585" y="103768"/>
                </a:lnTo>
                <a:lnTo>
                  <a:pt x="229491" y="104381"/>
                </a:lnTo>
                <a:lnTo>
                  <a:pt x="234398" y="104953"/>
                </a:lnTo>
                <a:lnTo>
                  <a:pt x="237668" y="105321"/>
                </a:lnTo>
                <a:lnTo>
                  <a:pt x="240898" y="105608"/>
                </a:lnTo>
                <a:lnTo>
                  <a:pt x="247399" y="106180"/>
                </a:lnTo>
                <a:lnTo>
                  <a:pt x="250139" y="106425"/>
                </a:lnTo>
                <a:lnTo>
                  <a:pt x="252919" y="106589"/>
                </a:lnTo>
                <a:lnTo>
                  <a:pt x="255699" y="106712"/>
                </a:lnTo>
                <a:lnTo>
                  <a:pt x="258438" y="106793"/>
                </a:lnTo>
                <a:lnTo>
                  <a:pt x="261219" y="106875"/>
                </a:lnTo>
                <a:lnTo>
                  <a:pt x="263999" y="106834"/>
                </a:lnTo>
                <a:lnTo>
                  <a:pt x="266738" y="106793"/>
                </a:lnTo>
                <a:lnTo>
                  <a:pt x="269518" y="106671"/>
                </a:lnTo>
                <a:lnTo>
                  <a:pt x="271236" y="106589"/>
                </a:lnTo>
                <a:lnTo>
                  <a:pt x="272994" y="106466"/>
                </a:lnTo>
                <a:lnTo>
                  <a:pt x="276428" y="106139"/>
                </a:lnTo>
                <a:lnTo>
                  <a:pt x="283338" y="105362"/>
                </a:lnTo>
                <a:lnTo>
                  <a:pt x="283788" y="105281"/>
                </a:lnTo>
                <a:lnTo>
                  <a:pt x="284196" y="105117"/>
                </a:lnTo>
                <a:lnTo>
                  <a:pt x="284523" y="104872"/>
                </a:lnTo>
                <a:lnTo>
                  <a:pt x="284810" y="104586"/>
                </a:lnTo>
                <a:lnTo>
                  <a:pt x="285096" y="104299"/>
                </a:lnTo>
                <a:lnTo>
                  <a:pt x="285341" y="103931"/>
                </a:lnTo>
                <a:lnTo>
                  <a:pt x="285750" y="103155"/>
                </a:lnTo>
                <a:lnTo>
                  <a:pt x="285750" y="102214"/>
                </a:lnTo>
                <a:lnTo>
                  <a:pt x="283583" y="95345"/>
                </a:lnTo>
                <a:lnTo>
                  <a:pt x="282070" y="90603"/>
                </a:lnTo>
                <a:lnTo>
                  <a:pt x="280476" y="85901"/>
                </a:lnTo>
                <a:lnTo>
                  <a:pt x="278840" y="81240"/>
                </a:lnTo>
                <a:lnTo>
                  <a:pt x="277123" y="76620"/>
                </a:lnTo>
                <a:lnTo>
                  <a:pt x="275365" y="72000"/>
                </a:lnTo>
                <a:lnTo>
                  <a:pt x="273484" y="67420"/>
                </a:lnTo>
                <a:lnTo>
                  <a:pt x="271563" y="62882"/>
                </a:lnTo>
                <a:lnTo>
                  <a:pt x="269559" y="58385"/>
                </a:lnTo>
                <a:lnTo>
                  <a:pt x="267515" y="53928"/>
                </a:lnTo>
                <a:lnTo>
                  <a:pt x="265389" y="49472"/>
                </a:lnTo>
                <a:lnTo>
                  <a:pt x="263181" y="45056"/>
                </a:lnTo>
                <a:lnTo>
                  <a:pt x="260892" y="40681"/>
                </a:lnTo>
                <a:lnTo>
                  <a:pt x="258561" y="36306"/>
                </a:lnTo>
                <a:lnTo>
                  <a:pt x="256149" y="32013"/>
                </a:lnTo>
                <a:lnTo>
                  <a:pt x="253655" y="27720"/>
                </a:lnTo>
                <a:lnTo>
                  <a:pt x="251079" y="23468"/>
                </a:lnTo>
                <a:lnTo>
                  <a:pt x="249811" y="21424"/>
                </a:lnTo>
                <a:lnTo>
                  <a:pt x="248503" y="19462"/>
                </a:lnTo>
                <a:lnTo>
                  <a:pt x="247113" y="17499"/>
                </a:lnTo>
                <a:lnTo>
                  <a:pt x="245682" y="15618"/>
                </a:lnTo>
                <a:lnTo>
                  <a:pt x="244169" y="13778"/>
                </a:lnTo>
                <a:lnTo>
                  <a:pt x="242616" y="11980"/>
                </a:lnTo>
                <a:lnTo>
                  <a:pt x="241798" y="11121"/>
                </a:lnTo>
                <a:lnTo>
                  <a:pt x="240939" y="10262"/>
                </a:lnTo>
                <a:lnTo>
                  <a:pt x="240081" y="9445"/>
                </a:lnTo>
                <a:lnTo>
                  <a:pt x="239222" y="8627"/>
                </a:lnTo>
                <a:lnTo>
                  <a:pt x="238364" y="7891"/>
                </a:lnTo>
                <a:lnTo>
                  <a:pt x="237546" y="7155"/>
                </a:lnTo>
                <a:lnTo>
                  <a:pt x="236646" y="6460"/>
                </a:lnTo>
                <a:lnTo>
                  <a:pt x="235788" y="5806"/>
                </a:lnTo>
                <a:lnTo>
                  <a:pt x="234888" y="5192"/>
                </a:lnTo>
                <a:lnTo>
                  <a:pt x="233989" y="4579"/>
                </a:lnTo>
                <a:lnTo>
                  <a:pt x="233048" y="4007"/>
                </a:lnTo>
                <a:lnTo>
                  <a:pt x="232108" y="3475"/>
                </a:lnTo>
                <a:lnTo>
                  <a:pt x="231127" y="2985"/>
                </a:lnTo>
                <a:lnTo>
                  <a:pt x="230145" y="2535"/>
                </a:lnTo>
                <a:lnTo>
                  <a:pt x="229123" y="2085"/>
                </a:lnTo>
                <a:lnTo>
                  <a:pt x="228101" y="1717"/>
                </a:lnTo>
                <a:lnTo>
                  <a:pt x="227079" y="1349"/>
                </a:lnTo>
                <a:lnTo>
                  <a:pt x="226016" y="1022"/>
                </a:lnTo>
                <a:lnTo>
                  <a:pt x="224912" y="777"/>
                </a:lnTo>
                <a:lnTo>
                  <a:pt x="223808" y="532"/>
                </a:lnTo>
                <a:lnTo>
                  <a:pt x="222132" y="245"/>
                </a:lnTo>
                <a:lnTo>
                  <a:pt x="22045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8"/>
          <p:cNvSpPr/>
          <p:nvPr/>
        </p:nvSpPr>
        <p:spPr>
          <a:xfrm flipH="1">
            <a:off x="0" y="0"/>
            <a:ext cx="9144000" cy="5143648"/>
          </a:xfrm>
          <a:custGeom>
            <a:rect b="b" l="l" r="r" t="t"/>
            <a:pathLst>
              <a:path extrusionOk="0" h="160739" w="285750">
                <a:moveTo>
                  <a:pt x="278825" y="6764"/>
                </a:moveTo>
                <a:lnTo>
                  <a:pt x="278825" y="153975"/>
                </a:lnTo>
                <a:lnTo>
                  <a:pt x="6925" y="153975"/>
                </a:lnTo>
                <a:lnTo>
                  <a:pt x="6925" y="6764"/>
                </a:lnTo>
                <a:close/>
                <a:moveTo>
                  <a:pt x="0" y="0"/>
                </a:moveTo>
                <a:lnTo>
                  <a:pt x="0" y="160739"/>
                </a:lnTo>
                <a:lnTo>
                  <a:pt x="285750" y="160739"/>
                </a:lnTo>
                <a:lnTo>
                  <a:pt x="28575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9"/>
          <p:cNvSpPr txBox="1"/>
          <p:nvPr>
            <p:ph type="title"/>
          </p:nvPr>
        </p:nvSpPr>
        <p:spPr>
          <a:xfrm>
            <a:off x="948600" y="645000"/>
            <a:ext cx="4105500" cy="192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6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53" name="Google Shape;53;p9"/>
          <p:cNvSpPr txBox="1"/>
          <p:nvPr>
            <p:ph idx="1" type="subTitle"/>
          </p:nvPr>
        </p:nvSpPr>
        <p:spPr>
          <a:xfrm>
            <a:off x="948600" y="2244875"/>
            <a:ext cx="4105500" cy="7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pic>
        <p:nvPicPr>
          <p:cNvPr id="54" name="Google Shape;54;p9"/>
          <p:cNvPicPr preferRelativeResize="0"/>
          <p:nvPr/>
        </p:nvPicPr>
        <p:blipFill rotWithShape="1">
          <a:blip r:embed="rId2">
            <a:alphaModFix/>
          </a:blip>
          <a:srcRect b="0" l="122" r="62835" t="0"/>
          <a:stretch/>
        </p:blipFill>
        <p:spPr>
          <a:xfrm rot="5400000">
            <a:off x="2327738" y="2957011"/>
            <a:ext cx="1432374" cy="2788099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9"/>
          <p:cNvSpPr/>
          <p:nvPr/>
        </p:nvSpPr>
        <p:spPr>
          <a:xfrm flipH="1">
            <a:off x="5295898" y="3686724"/>
            <a:ext cx="3791903" cy="1456754"/>
          </a:xfrm>
          <a:custGeom>
            <a:rect b="b" l="l" r="r" t="t"/>
            <a:pathLst>
              <a:path extrusionOk="0" h="109778" w="285750">
                <a:moveTo>
                  <a:pt x="217594" y="0"/>
                </a:moveTo>
                <a:lnTo>
                  <a:pt x="215917" y="245"/>
                </a:lnTo>
                <a:lnTo>
                  <a:pt x="214241" y="532"/>
                </a:lnTo>
                <a:lnTo>
                  <a:pt x="213014" y="777"/>
                </a:lnTo>
                <a:lnTo>
                  <a:pt x="211829" y="1063"/>
                </a:lnTo>
                <a:lnTo>
                  <a:pt x="210684" y="1390"/>
                </a:lnTo>
                <a:lnTo>
                  <a:pt x="209539" y="1758"/>
                </a:lnTo>
                <a:lnTo>
                  <a:pt x="208394" y="2208"/>
                </a:lnTo>
                <a:lnTo>
                  <a:pt x="207290" y="2658"/>
                </a:lnTo>
                <a:lnTo>
                  <a:pt x="206227" y="3148"/>
                </a:lnTo>
                <a:lnTo>
                  <a:pt x="205164" y="3680"/>
                </a:lnTo>
                <a:lnTo>
                  <a:pt x="204101" y="4211"/>
                </a:lnTo>
                <a:lnTo>
                  <a:pt x="203079" y="4825"/>
                </a:lnTo>
                <a:lnTo>
                  <a:pt x="202057" y="5479"/>
                </a:lnTo>
                <a:lnTo>
                  <a:pt x="201076" y="6133"/>
                </a:lnTo>
                <a:lnTo>
                  <a:pt x="200095" y="6828"/>
                </a:lnTo>
                <a:lnTo>
                  <a:pt x="199113" y="7564"/>
                </a:lnTo>
                <a:lnTo>
                  <a:pt x="198173" y="8300"/>
                </a:lnTo>
                <a:lnTo>
                  <a:pt x="197233" y="9077"/>
                </a:lnTo>
                <a:lnTo>
                  <a:pt x="196088" y="10058"/>
                </a:lnTo>
                <a:lnTo>
                  <a:pt x="194984" y="11080"/>
                </a:lnTo>
                <a:lnTo>
                  <a:pt x="193921" y="12143"/>
                </a:lnTo>
                <a:lnTo>
                  <a:pt x="192899" y="13206"/>
                </a:lnTo>
                <a:lnTo>
                  <a:pt x="191917" y="14310"/>
                </a:lnTo>
                <a:lnTo>
                  <a:pt x="190936" y="15455"/>
                </a:lnTo>
                <a:lnTo>
                  <a:pt x="189996" y="16600"/>
                </a:lnTo>
                <a:lnTo>
                  <a:pt x="189096" y="17744"/>
                </a:lnTo>
                <a:lnTo>
                  <a:pt x="188197" y="18930"/>
                </a:lnTo>
                <a:lnTo>
                  <a:pt x="187379" y="20157"/>
                </a:lnTo>
                <a:lnTo>
                  <a:pt x="186561" y="21383"/>
                </a:lnTo>
                <a:lnTo>
                  <a:pt x="185785" y="22651"/>
                </a:lnTo>
                <a:lnTo>
                  <a:pt x="185008" y="23918"/>
                </a:lnTo>
                <a:lnTo>
                  <a:pt x="184272" y="25226"/>
                </a:lnTo>
                <a:lnTo>
                  <a:pt x="183577" y="26576"/>
                </a:lnTo>
                <a:lnTo>
                  <a:pt x="182882" y="27925"/>
                </a:lnTo>
                <a:lnTo>
                  <a:pt x="181737" y="30255"/>
                </a:lnTo>
                <a:lnTo>
                  <a:pt x="180551" y="32586"/>
                </a:lnTo>
                <a:lnTo>
                  <a:pt x="179325" y="34916"/>
                </a:lnTo>
                <a:lnTo>
                  <a:pt x="178711" y="36061"/>
                </a:lnTo>
                <a:lnTo>
                  <a:pt x="178057" y="37206"/>
                </a:lnTo>
                <a:lnTo>
                  <a:pt x="177567" y="37942"/>
                </a:lnTo>
                <a:lnTo>
                  <a:pt x="177076" y="38678"/>
                </a:lnTo>
                <a:lnTo>
                  <a:pt x="176585" y="39373"/>
                </a:lnTo>
                <a:lnTo>
                  <a:pt x="176013" y="40068"/>
                </a:lnTo>
                <a:lnTo>
                  <a:pt x="175440" y="40722"/>
                </a:lnTo>
                <a:lnTo>
                  <a:pt x="174868" y="41335"/>
                </a:lnTo>
                <a:lnTo>
                  <a:pt x="174255" y="41908"/>
                </a:lnTo>
                <a:lnTo>
                  <a:pt x="173601" y="42439"/>
                </a:lnTo>
                <a:lnTo>
                  <a:pt x="172906" y="42971"/>
                </a:lnTo>
                <a:lnTo>
                  <a:pt x="172210" y="43421"/>
                </a:lnTo>
                <a:lnTo>
                  <a:pt x="171475" y="43870"/>
                </a:lnTo>
                <a:lnTo>
                  <a:pt x="170698" y="44238"/>
                </a:lnTo>
                <a:lnTo>
                  <a:pt x="169880" y="44606"/>
                </a:lnTo>
                <a:lnTo>
                  <a:pt x="169062" y="44892"/>
                </a:lnTo>
                <a:lnTo>
                  <a:pt x="168204" y="45138"/>
                </a:lnTo>
                <a:lnTo>
                  <a:pt x="167304" y="45383"/>
                </a:lnTo>
                <a:lnTo>
                  <a:pt x="166486" y="45506"/>
                </a:lnTo>
                <a:lnTo>
                  <a:pt x="165669" y="45628"/>
                </a:lnTo>
                <a:lnTo>
                  <a:pt x="164851" y="45710"/>
                </a:lnTo>
                <a:lnTo>
                  <a:pt x="164033" y="45751"/>
                </a:lnTo>
                <a:lnTo>
                  <a:pt x="163216" y="45710"/>
                </a:lnTo>
                <a:lnTo>
                  <a:pt x="162398" y="45669"/>
                </a:lnTo>
                <a:lnTo>
                  <a:pt x="161621" y="45628"/>
                </a:lnTo>
                <a:lnTo>
                  <a:pt x="160803" y="45506"/>
                </a:lnTo>
                <a:lnTo>
                  <a:pt x="160027" y="45342"/>
                </a:lnTo>
                <a:lnTo>
                  <a:pt x="159250" y="45179"/>
                </a:lnTo>
                <a:lnTo>
                  <a:pt x="158473" y="44974"/>
                </a:lnTo>
                <a:lnTo>
                  <a:pt x="157696" y="44770"/>
                </a:lnTo>
                <a:lnTo>
                  <a:pt x="156919" y="44484"/>
                </a:lnTo>
                <a:lnTo>
                  <a:pt x="156142" y="44238"/>
                </a:lnTo>
                <a:lnTo>
                  <a:pt x="154589" y="43584"/>
                </a:lnTo>
                <a:lnTo>
                  <a:pt x="153567" y="43093"/>
                </a:lnTo>
                <a:lnTo>
                  <a:pt x="152585" y="42603"/>
                </a:lnTo>
                <a:lnTo>
                  <a:pt x="151645" y="42071"/>
                </a:lnTo>
                <a:lnTo>
                  <a:pt x="150705" y="41499"/>
                </a:lnTo>
                <a:lnTo>
                  <a:pt x="149764" y="40886"/>
                </a:lnTo>
                <a:lnTo>
                  <a:pt x="148906" y="40231"/>
                </a:lnTo>
                <a:lnTo>
                  <a:pt x="148047" y="39577"/>
                </a:lnTo>
                <a:lnTo>
                  <a:pt x="147188" y="38882"/>
                </a:lnTo>
                <a:lnTo>
                  <a:pt x="146412" y="38146"/>
                </a:lnTo>
                <a:lnTo>
                  <a:pt x="145594" y="37410"/>
                </a:lnTo>
                <a:lnTo>
                  <a:pt x="144858" y="36634"/>
                </a:lnTo>
                <a:lnTo>
                  <a:pt x="144122" y="35816"/>
                </a:lnTo>
                <a:lnTo>
                  <a:pt x="143386" y="34998"/>
                </a:lnTo>
                <a:lnTo>
                  <a:pt x="142691" y="34180"/>
                </a:lnTo>
                <a:lnTo>
                  <a:pt x="141996" y="33281"/>
                </a:lnTo>
                <a:lnTo>
                  <a:pt x="141342" y="32381"/>
                </a:lnTo>
                <a:lnTo>
                  <a:pt x="139011" y="29070"/>
                </a:lnTo>
                <a:lnTo>
                  <a:pt x="136722" y="25758"/>
                </a:lnTo>
                <a:lnTo>
                  <a:pt x="134473" y="22405"/>
                </a:lnTo>
                <a:lnTo>
                  <a:pt x="132183" y="19053"/>
                </a:lnTo>
                <a:lnTo>
                  <a:pt x="131079" y="17458"/>
                </a:lnTo>
                <a:lnTo>
                  <a:pt x="129894" y="15945"/>
                </a:lnTo>
                <a:lnTo>
                  <a:pt x="128708" y="14433"/>
                </a:lnTo>
                <a:lnTo>
                  <a:pt x="127482" y="13002"/>
                </a:lnTo>
                <a:lnTo>
                  <a:pt x="126173" y="11612"/>
                </a:lnTo>
                <a:lnTo>
                  <a:pt x="125478" y="10916"/>
                </a:lnTo>
                <a:lnTo>
                  <a:pt x="124783" y="10262"/>
                </a:lnTo>
                <a:lnTo>
                  <a:pt x="124047" y="9649"/>
                </a:lnTo>
                <a:lnTo>
                  <a:pt x="123311" y="9036"/>
                </a:lnTo>
                <a:lnTo>
                  <a:pt x="122575" y="8422"/>
                </a:lnTo>
                <a:lnTo>
                  <a:pt x="121758" y="7850"/>
                </a:lnTo>
                <a:lnTo>
                  <a:pt x="120367" y="6910"/>
                </a:lnTo>
                <a:lnTo>
                  <a:pt x="118936" y="6051"/>
                </a:lnTo>
                <a:lnTo>
                  <a:pt x="117465" y="5274"/>
                </a:lnTo>
                <a:lnTo>
                  <a:pt x="116729" y="4906"/>
                </a:lnTo>
                <a:lnTo>
                  <a:pt x="115952" y="4579"/>
                </a:lnTo>
                <a:lnTo>
                  <a:pt x="115216" y="4293"/>
                </a:lnTo>
                <a:lnTo>
                  <a:pt x="114439" y="4007"/>
                </a:lnTo>
                <a:lnTo>
                  <a:pt x="113621" y="3761"/>
                </a:lnTo>
                <a:lnTo>
                  <a:pt x="112844" y="3516"/>
                </a:lnTo>
                <a:lnTo>
                  <a:pt x="112027" y="3353"/>
                </a:lnTo>
                <a:lnTo>
                  <a:pt x="111209" y="3189"/>
                </a:lnTo>
                <a:lnTo>
                  <a:pt x="110391" y="3066"/>
                </a:lnTo>
                <a:lnTo>
                  <a:pt x="109533" y="2944"/>
                </a:lnTo>
                <a:lnTo>
                  <a:pt x="108388" y="2903"/>
                </a:lnTo>
                <a:lnTo>
                  <a:pt x="107284" y="2862"/>
                </a:lnTo>
                <a:lnTo>
                  <a:pt x="106221" y="2944"/>
                </a:lnTo>
                <a:lnTo>
                  <a:pt x="105199" y="3066"/>
                </a:lnTo>
                <a:lnTo>
                  <a:pt x="104177" y="3271"/>
                </a:lnTo>
                <a:lnTo>
                  <a:pt x="103195" y="3516"/>
                </a:lnTo>
                <a:lnTo>
                  <a:pt x="102214" y="3843"/>
                </a:lnTo>
                <a:lnTo>
                  <a:pt x="101274" y="4211"/>
                </a:lnTo>
                <a:lnTo>
                  <a:pt x="100374" y="4661"/>
                </a:lnTo>
                <a:lnTo>
                  <a:pt x="99516" y="5152"/>
                </a:lnTo>
                <a:lnTo>
                  <a:pt x="98657" y="5724"/>
                </a:lnTo>
                <a:lnTo>
                  <a:pt x="97839" y="6337"/>
                </a:lnTo>
                <a:lnTo>
                  <a:pt x="97022" y="7032"/>
                </a:lnTo>
                <a:lnTo>
                  <a:pt x="96245" y="7809"/>
                </a:lnTo>
                <a:lnTo>
                  <a:pt x="95509" y="8627"/>
                </a:lnTo>
                <a:lnTo>
                  <a:pt x="94814" y="9485"/>
                </a:lnTo>
                <a:lnTo>
                  <a:pt x="93955" y="10630"/>
                </a:lnTo>
                <a:lnTo>
                  <a:pt x="93178" y="11816"/>
                </a:lnTo>
                <a:lnTo>
                  <a:pt x="92483" y="13043"/>
                </a:lnTo>
                <a:lnTo>
                  <a:pt x="91829" y="14310"/>
                </a:lnTo>
                <a:lnTo>
                  <a:pt x="91216" y="15577"/>
                </a:lnTo>
                <a:lnTo>
                  <a:pt x="90603" y="16845"/>
                </a:lnTo>
                <a:lnTo>
                  <a:pt x="89540" y="19462"/>
                </a:lnTo>
                <a:lnTo>
                  <a:pt x="88517" y="21996"/>
                </a:lnTo>
                <a:lnTo>
                  <a:pt x="87536" y="24531"/>
                </a:lnTo>
                <a:lnTo>
                  <a:pt x="86514" y="27025"/>
                </a:lnTo>
                <a:lnTo>
                  <a:pt x="85983" y="28293"/>
                </a:lnTo>
                <a:lnTo>
                  <a:pt x="85410" y="29479"/>
                </a:lnTo>
                <a:lnTo>
                  <a:pt x="84838" y="30623"/>
                </a:lnTo>
                <a:lnTo>
                  <a:pt x="84265" y="31686"/>
                </a:lnTo>
                <a:lnTo>
                  <a:pt x="83652" y="32749"/>
                </a:lnTo>
                <a:lnTo>
                  <a:pt x="83039" y="33772"/>
                </a:lnTo>
                <a:lnTo>
                  <a:pt x="82385" y="34753"/>
                </a:lnTo>
                <a:lnTo>
                  <a:pt x="81730" y="35734"/>
                </a:lnTo>
                <a:lnTo>
                  <a:pt x="81035" y="36674"/>
                </a:lnTo>
                <a:lnTo>
                  <a:pt x="80340" y="37615"/>
                </a:lnTo>
                <a:lnTo>
                  <a:pt x="79604" y="38514"/>
                </a:lnTo>
                <a:lnTo>
                  <a:pt x="78868" y="39373"/>
                </a:lnTo>
                <a:lnTo>
                  <a:pt x="78092" y="40231"/>
                </a:lnTo>
                <a:lnTo>
                  <a:pt x="77274" y="41049"/>
                </a:lnTo>
                <a:lnTo>
                  <a:pt x="76456" y="41826"/>
                </a:lnTo>
                <a:lnTo>
                  <a:pt x="75639" y="42603"/>
                </a:lnTo>
                <a:lnTo>
                  <a:pt x="74780" y="43339"/>
                </a:lnTo>
                <a:lnTo>
                  <a:pt x="73880" y="44034"/>
                </a:lnTo>
                <a:lnTo>
                  <a:pt x="72981" y="44729"/>
                </a:lnTo>
                <a:lnTo>
                  <a:pt x="72081" y="45383"/>
                </a:lnTo>
                <a:lnTo>
                  <a:pt x="71141" y="46037"/>
                </a:lnTo>
                <a:lnTo>
                  <a:pt x="70201" y="46651"/>
                </a:lnTo>
                <a:lnTo>
                  <a:pt x="69219" y="47223"/>
                </a:lnTo>
                <a:lnTo>
                  <a:pt x="68197" y="47795"/>
                </a:lnTo>
                <a:lnTo>
                  <a:pt x="67216" y="48327"/>
                </a:lnTo>
                <a:lnTo>
                  <a:pt x="66153" y="48858"/>
                </a:lnTo>
                <a:lnTo>
                  <a:pt x="65090" y="49349"/>
                </a:lnTo>
                <a:lnTo>
                  <a:pt x="64027" y="49799"/>
                </a:lnTo>
                <a:lnTo>
                  <a:pt x="62923" y="50248"/>
                </a:lnTo>
                <a:lnTo>
                  <a:pt x="61819" y="50657"/>
                </a:lnTo>
                <a:lnTo>
                  <a:pt x="60715" y="51066"/>
                </a:lnTo>
                <a:lnTo>
                  <a:pt x="59530" y="51434"/>
                </a:lnTo>
                <a:lnTo>
                  <a:pt x="58385" y="51761"/>
                </a:lnTo>
                <a:lnTo>
                  <a:pt x="57199" y="52088"/>
                </a:lnTo>
                <a:lnTo>
                  <a:pt x="55605" y="52456"/>
                </a:lnTo>
                <a:lnTo>
                  <a:pt x="53969" y="52783"/>
                </a:lnTo>
                <a:lnTo>
                  <a:pt x="52375" y="52988"/>
                </a:lnTo>
                <a:lnTo>
                  <a:pt x="50780" y="53192"/>
                </a:lnTo>
                <a:lnTo>
                  <a:pt x="49226" y="53274"/>
                </a:lnTo>
                <a:lnTo>
                  <a:pt x="47673" y="53315"/>
                </a:lnTo>
                <a:lnTo>
                  <a:pt x="46078" y="53274"/>
                </a:lnTo>
                <a:lnTo>
                  <a:pt x="44565" y="53192"/>
                </a:lnTo>
                <a:lnTo>
                  <a:pt x="43012" y="53070"/>
                </a:lnTo>
                <a:lnTo>
                  <a:pt x="41499" y="52865"/>
                </a:lnTo>
                <a:lnTo>
                  <a:pt x="39986" y="52579"/>
                </a:lnTo>
                <a:lnTo>
                  <a:pt x="38514" y="52252"/>
                </a:lnTo>
                <a:lnTo>
                  <a:pt x="37042" y="51843"/>
                </a:lnTo>
                <a:lnTo>
                  <a:pt x="35611" y="51434"/>
                </a:lnTo>
                <a:lnTo>
                  <a:pt x="34180" y="50944"/>
                </a:lnTo>
                <a:lnTo>
                  <a:pt x="32749" y="50371"/>
                </a:lnTo>
                <a:lnTo>
                  <a:pt x="31400" y="49758"/>
                </a:lnTo>
                <a:lnTo>
                  <a:pt x="30010" y="49104"/>
                </a:lnTo>
                <a:lnTo>
                  <a:pt x="28702" y="48409"/>
                </a:lnTo>
                <a:lnTo>
                  <a:pt x="27393" y="47673"/>
                </a:lnTo>
                <a:lnTo>
                  <a:pt x="26085" y="46855"/>
                </a:lnTo>
                <a:lnTo>
                  <a:pt x="24858" y="46037"/>
                </a:lnTo>
                <a:lnTo>
                  <a:pt x="23632" y="45138"/>
                </a:lnTo>
                <a:lnTo>
                  <a:pt x="22405" y="44197"/>
                </a:lnTo>
                <a:lnTo>
                  <a:pt x="21261" y="43216"/>
                </a:lnTo>
                <a:lnTo>
                  <a:pt x="20116" y="42194"/>
                </a:lnTo>
                <a:lnTo>
                  <a:pt x="19012" y="41131"/>
                </a:lnTo>
                <a:lnTo>
                  <a:pt x="17949" y="40027"/>
                </a:lnTo>
                <a:lnTo>
                  <a:pt x="16927" y="38882"/>
                </a:lnTo>
                <a:lnTo>
                  <a:pt x="15945" y="37737"/>
                </a:lnTo>
                <a:lnTo>
                  <a:pt x="14964" y="36511"/>
                </a:lnTo>
                <a:lnTo>
                  <a:pt x="14065" y="35284"/>
                </a:lnTo>
                <a:lnTo>
                  <a:pt x="13043" y="33731"/>
                </a:lnTo>
                <a:lnTo>
                  <a:pt x="12061" y="32177"/>
                </a:lnTo>
                <a:lnTo>
                  <a:pt x="11203" y="30582"/>
                </a:lnTo>
                <a:lnTo>
                  <a:pt x="10385" y="28947"/>
                </a:lnTo>
                <a:lnTo>
                  <a:pt x="9649" y="27271"/>
                </a:lnTo>
                <a:lnTo>
                  <a:pt x="8954" y="25594"/>
                </a:lnTo>
                <a:lnTo>
                  <a:pt x="8382" y="23836"/>
                </a:lnTo>
                <a:lnTo>
                  <a:pt x="7891" y="22078"/>
                </a:lnTo>
                <a:lnTo>
                  <a:pt x="7687" y="21465"/>
                </a:lnTo>
                <a:lnTo>
                  <a:pt x="7441" y="20933"/>
                </a:lnTo>
                <a:lnTo>
                  <a:pt x="7155" y="20525"/>
                </a:lnTo>
                <a:lnTo>
                  <a:pt x="6991" y="20361"/>
                </a:lnTo>
                <a:lnTo>
                  <a:pt x="6787" y="20198"/>
                </a:lnTo>
                <a:lnTo>
                  <a:pt x="6583" y="20034"/>
                </a:lnTo>
                <a:lnTo>
                  <a:pt x="6378" y="19911"/>
                </a:lnTo>
                <a:lnTo>
                  <a:pt x="5928" y="19748"/>
                </a:lnTo>
                <a:lnTo>
                  <a:pt x="5397" y="19666"/>
                </a:lnTo>
                <a:lnTo>
                  <a:pt x="4825" y="19666"/>
                </a:lnTo>
                <a:lnTo>
                  <a:pt x="4334" y="19748"/>
                </a:lnTo>
                <a:lnTo>
                  <a:pt x="3884" y="19870"/>
                </a:lnTo>
                <a:lnTo>
                  <a:pt x="3475" y="20116"/>
                </a:lnTo>
                <a:lnTo>
                  <a:pt x="3107" y="20402"/>
                </a:lnTo>
                <a:lnTo>
                  <a:pt x="2821" y="20770"/>
                </a:lnTo>
                <a:lnTo>
                  <a:pt x="2576" y="21261"/>
                </a:lnTo>
                <a:lnTo>
                  <a:pt x="2412" y="21751"/>
                </a:lnTo>
                <a:lnTo>
                  <a:pt x="2290" y="22364"/>
                </a:lnTo>
                <a:lnTo>
                  <a:pt x="1390" y="29969"/>
                </a:lnTo>
                <a:lnTo>
                  <a:pt x="940" y="33772"/>
                </a:lnTo>
                <a:lnTo>
                  <a:pt x="572" y="37574"/>
                </a:lnTo>
                <a:lnTo>
                  <a:pt x="368" y="40313"/>
                </a:lnTo>
                <a:lnTo>
                  <a:pt x="204" y="43053"/>
                </a:lnTo>
                <a:lnTo>
                  <a:pt x="82" y="45833"/>
                </a:lnTo>
                <a:lnTo>
                  <a:pt x="0" y="48572"/>
                </a:lnTo>
                <a:lnTo>
                  <a:pt x="0" y="51312"/>
                </a:lnTo>
                <a:lnTo>
                  <a:pt x="41" y="54051"/>
                </a:lnTo>
                <a:lnTo>
                  <a:pt x="123" y="56831"/>
                </a:lnTo>
                <a:lnTo>
                  <a:pt x="204" y="59570"/>
                </a:lnTo>
                <a:lnTo>
                  <a:pt x="368" y="62187"/>
                </a:lnTo>
                <a:lnTo>
                  <a:pt x="532" y="64763"/>
                </a:lnTo>
                <a:lnTo>
                  <a:pt x="736" y="67339"/>
                </a:lnTo>
                <a:lnTo>
                  <a:pt x="981" y="69955"/>
                </a:lnTo>
                <a:lnTo>
                  <a:pt x="1267" y="72531"/>
                </a:lnTo>
                <a:lnTo>
                  <a:pt x="1595" y="75107"/>
                </a:lnTo>
                <a:lnTo>
                  <a:pt x="1922" y="77683"/>
                </a:lnTo>
                <a:lnTo>
                  <a:pt x="2330" y="80218"/>
                </a:lnTo>
                <a:lnTo>
                  <a:pt x="2739" y="82793"/>
                </a:lnTo>
                <a:lnTo>
                  <a:pt x="3189" y="85328"/>
                </a:lnTo>
                <a:lnTo>
                  <a:pt x="3680" y="87904"/>
                </a:lnTo>
                <a:lnTo>
                  <a:pt x="4211" y="90439"/>
                </a:lnTo>
                <a:lnTo>
                  <a:pt x="4784" y="92974"/>
                </a:lnTo>
                <a:lnTo>
                  <a:pt x="5356" y="95509"/>
                </a:lnTo>
                <a:lnTo>
                  <a:pt x="6010" y="98003"/>
                </a:lnTo>
                <a:lnTo>
                  <a:pt x="6705" y="100538"/>
                </a:lnTo>
                <a:lnTo>
                  <a:pt x="6951" y="101274"/>
                </a:lnTo>
                <a:lnTo>
                  <a:pt x="7196" y="102010"/>
                </a:lnTo>
                <a:lnTo>
                  <a:pt x="7768" y="103482"/>
                </a:lnTo>
                <a:lnTo>
                  <a:pt x="8136" y="104218"/>
                </a:lnTo>
                <a:lnTo>
                  <a:pt x="8504" y="104913"/>
                </a:lnTo>
                <a:lnTo>
                  <a:pt x="8913" y="105526"/>
                </a:lnTo>
                <a:lnTo>
                  <a:pt x="9363" y="106139"/>
                </a:lnTo>
                <a:lnTo>
                  <a:pt x="9853" y="106712"/>
                </a:lnTo>
                <a:lnTo>
                  <a:pt x="10344" y="107202"/>
                </a:lnTo>
                <a:lnTo>
                  <a:pt x="10876" y="107652"/>
                </a:lnTo>
                <a:lnTo>
                  <a:pt x="11448" y="108061"/>
                </a:lnTo>
                <a:lnTo>
                  <a:pt x="12061" y="108429"/>
                </a:lnTo>
                <a:lnTo>
                  <a:pt x="12675" y="108756"/>
                </a:lnTo>
                <a:lnTo>
                  <a:pt x="13370" y="109042"/>
                </a:lnTo>
                <a:lnTo>
                  <a:pt x="14024" y="109287"/>
                </a:lnTo>
                <a:lnTo>
                  <a:pt x="14760" y="109451"/>
                </a:lnTo>
                <a:lnTo>
                  <a:pt x="15496" y="109574"/>
                </a:lnTo>
                <a:lnTo>
                  <a:pt x="16232" y="109696"/>
                </a:lnTo>
                <a:lnTo>
                  <a:pt x="17008" y="109737"/>
                </a:lnTo>
                <a:lnTo>
                  <a:pt x="19053" y="109778"/>
                </a:lnTo>
                <a:lnTo>
                  <a:pt x="21056" y="109778"/>
                </a:lnTo>
                <a:lnTo>
                  <a:pt x="25104" y="109696"/>
                </a:lnTo>
                <a:lnTo>
                  <a:pt x="33240" y="109451"/>
                </a:lnTo>
                <a:lnTo>
                  <a:pt x="35407" y="109369"/>
                </a:lnTo>
                <a:lnTo>
                  <a:pt x="37574" y="109287"/>
                </a:lnTo>
                <a:lnTo>
                  <a:pt x="41908" y="109001"/>
                </a:lnTo>
                <a:lnTo>
                  <a:pt x="48041" y="108592"/>
                </a:lnTo>
                <a:lnTo>
                  <a:pt x="54133" y="108143"/>
                </a:lnTo>
                <a:lnTo>
                  <a:pt x="59284" y="107734"/>
                </a:lnTo>
                <a:lnTo>
                  <a:pt x="64395" y="107284"/>
                </a:lnTo>
                <a:lnTo>
                  <a:pt x="70119" y="106793"/>
                </a:lnTo>
                <a:lnTo>
                  <a:pt x="75802" y="106221"/>
                </a:lnTo>
                <a:lnTo>
                  <a:pt x="86514" y="105199"/>
                </a:lnTo>
                <a:lnTo>
                  <a:pt x="97308" y="104136"/>
                </a:lnTo>
                <a:lnTo>
                  <a:pt x="106139" y="103318"/>
                </a:lnTo>
                <a:lnTo>
                  <a:pt x="111945" y="102746"/>
                </a:lnTo>
                <a:lnTo>
                  <a:pt x="117792" y="102214"/>
                </a:lnTo>
                <a:lnTo>
                  <a:pt x="123025" y="101805"/>
                </a:lnTo>
                <a:lnTo>
                  <a:pt x="128258" y="101396"/>
                </a:lnTo>
                <a:lnTo>
                  <a:pt x="134677" y="100947"/>
                </a:lnTo>
                <a:lnTo>
                  <a:pt x="141096" y="100538"/>
                </a:lnTo>
                <a:lnTo>
                  <a:pt x="145062" y="100252"/>
                </a:lnTo>
                <a:lnTo>
                  <a:pt x="147066" y="100170"/>
                </a:lnTo>
                <a:lnTo>
                  <a:pt x="149069" y="100088"/>
                </a:lnTo>
                <a:lnTo>
                  <a:pt x="162357" y="99843"/>
                </a:lnTo>
                <a:lnTo>
                  <a:pt x="168981" y="99761"/>
                </a:lnTo>
                <a:lnTo>
                  <a:pt x="172292" y="99720"/>
                </a:lnTo>
                <a:lnTo>
                  <a:pt x="175604" y="99720"/>
                </a:lnTo>
                <a:lnTo>
                  <a:pt x="178016" y="99761"/>
                </a:lnTo>
                <a:lnTo>
                  <a:pt x="180469" y="99843"/>
                </a:lnTo>
                <a:lnTo>
                  <a:pt x="185335" y="100047"/>
                </a:lnTo>
                <a:lnTo>
                  <a:pt x="190200" y="100293"/>
                </a:lnTo>
                <a:lnTo>
                  <a:pt x="195025" y="100661"/>
                </a:lnTo>
                <a:lnTo>
                  <a:pt x="199972" y="101069"/>
                </a:lnTo>
                <a:lnTo>
                  <a:pt x="204919" y="101519"/>
                </a:lnTo>
                <a:lnTo>
                  <a:pt x="209825" y="102051"/>
                </a:lnTo>
                <a:lnTo>
                  <a:pt x="214732" y="102582"/>
                </a:lnTo>
                <a:lnTo>
                  <a:pt x="219679" y="103155"/>
                </a:lnTo>
                <a:lnTo>
                  <a:pt x="224585" y="103768"/>
                </a:lnTo>
                <a:lnTo>
                  <a:pt x="229491" y="104381"/>
                </a:lnTo>
                <a:lnTo>
                  <a:pt x="234398" y="104953"/>
                </a:lnTo>
                <a:lnTo>
                  <a:pt x="237668" y="105321"/>
                </a:lnTo>
                <a:lnTo>
                  <a:pt x="240898" y="105608"/>
                </a:lnTo>
                <a:lnTo>
                  <a:pt x="247399" y="106180"/>
                </a:lnTo>
                <a:lnTo>
                  <a:pt x="250139" y="106425"/>
                </a:lnTo>
                <a:lnTo>
                  <a:pt x="252919" y="106589"/>
                </a:lnTo>
                <a:lnTo>
                  <a:pt x="255699" y="106712"/>
                </a:lnTo>
                <a:lnTo>
                  <a:pt x="258438" y="106793"/>
                </a:lnTo>
                <a:lnTo>
                  <a:pt x="261219" y="106875"/>
                </a:lnTo>
                <a:lnTo>
                  <a:pt x="263999" y="106834"/>
                </a:lnTo>
                <a:lnTo>
                  <a:pt x="266738" y="106793"/>
                </a:lnTo>
                <a:lnTo>
                  <a:pt x="269518" y="106671"/>
                </a:lnTo>
                <a:lnTo>
                  <a:pt x="271236" y="106589"/>
                </a:lnTo>
                <a:lnTo>
                  <a:pt x="272994" y="106466"/>
                </a:lnTo>
                <a:lnTo>
                  <a:pt x="276428" y="106139"/>
                </a:lnTo>
                <a:lnTo>
                  <a:pt x="283338" y="105362"/>
                </a:lnTo>
                <a:lnTo>
                  <a:pt x="283788" y="105281"/>
                </a:lnTo>
                <a:lnTo>
                  <a:pt x="284196" y="105117"/>
                </a:lnTo>
                <a:lnTo>
                  <a:pt x="284523" y="104872"/>
                </a:lnTo>
                <a:lnTo>
                  <a:pt x="284810" y="104586"/>
                </a:lnTo>
                <a:lnTo>
                  <a:pt x="285096" y="104299"/>
                </a:lnTo>
                <a:lnTo>
                  <a:pt x="285341" y="103931"/>
                </a:lnTo>
                <a:lnTo>
                  <a:pt x="285750" y="103155"/>
                </a:lnTo>
                <a:lnTo>
                  <a:pt x="285750" y="102214"/>
                </a:lnTo>
                <a:lnTo>
                  <a:pt x="283583" y="95345"/>
                </a:lnTo>
                <a:lnTo>
                  <a:pt x="282070" y="90603"/>
                </a:lnTo>
                <a:lnTo>
                  <a:pt x="280476" y="85901"/>
                </a:lnTo>
                <a:lnTo>
                  <a:pt x="278840" y="81240"/>
                </a:lnTo>
                <a:lnTo>
                  <a:pt x="277123" y="76620"/>
                </a:lnTo>
                <a:lnTo>
                  <a:pt x="275365" y="72000"/>
                </a:lnTo>
                <a:lnTo>
                  <a:pt x="273484" y="67420"/>
                </a:lnTo>
                <a:lnTo>
                  <a:pt x="271563" y="62882"/>
                </a:lnTo>
                <a:lnTo>
                  <a:pt x="269559" y="58385"/>
                </a:lnTo>
                <a:lnTo>
                  <a:pt x="267515" y="53928"/>
                </a:lnTo>
                <a:lnTo>
                  <a:pt x="265389" y="49472"/>
                </a:lnTo>
                <a:lnTo>
                  <a:pt x="263181" y="45056"/>
                </a:lnTo>
                <a:lnTo>
                  <a:pt x="260892" y="40681"/>
                </a:lnTo>
                <a:lnTo>
                  <a:pt x="258561" y="36306"/>
                </a:lnTo>
                <a:lnTo>
                  <a:pt x="256149" y="32013"/>
                </a:lnTo>
                <a:lnTo>
                  <a:pt x="253655" y="27720"/>
                </a:lnTo>
                <a:lnTo>
                  <a:pt x="251079" y="23468"/>
                </a:lnTo>
                <a:lnTo>
                  <a:pt x="249811" y="21424"/>
                </a:lnTo>
                <a:lnTo>
                  <a:pt x="248503" y="19462"/>
                </a:lnTo>
                <a:lnTo>
                  <a:pt x="247113" y="17499"/>
                </a:lnTo>
                <a:lnTo>
                  <a:pt x="245682" y="15618"/>
                </a:lnTo>
                <a:lnTo>
                  <a:pt x="244169" y="13778"/>
                </a:lnTo>
                <a:lnTo>
                  <a:pt x="242616" y="11980"/>
                </a:lnTo>
                <a:lnTo>
                  <a:pt x="241798" y="11121"/>
                </a:lnTo>
                <a:lnTo>
                  <a:pt x="240939" y="10262"/>
                </a:lnTo>
                <a:lnTo>
                  <a:pt x="240081" y="9445"/>
                </a:lnTo>
                <a:lnTo>
                  <a:pt x="239222" y="8627"/>
                </a:lnTo>
                <a:lnTo>
                  <a:pt x="238364" y="7891"/>
                </a:lnTo>
                <a:lnTo>
                  <a:pt x="237546" y="7155"/>
                </a:lnTo>
                <a:lnTo>
                  <a:pt x="236646" y="6460"/>
                </a:lnTo>
                <a:lnTo>
                  <a:pt x="235788" y="5806"/>
                </a:lnTo>
                <a:lnTo>
                  <a:pt x="234888" y="5192"/>
                </a:lnTo>
                <a:lnTo>
                  <a:pt x="233989" y="4579"/>
                </a:lnTo>
                <a:lnTo>
                  <a:pt x="233048" y="4007"/>
                </a:lnTo>
                <a:lnTo>
                  <a:pt x="232108" y="3475"/>
                </a:lnTo>
                <a:lnTo>
                  <a:pt x="231127" y="2985"/>
                </a:lnTo>
                <a:lnTo>
                  <a:pt x="230145" y="2535"/>
                </a:lnTo>
                <a:lnTo>
                  <a:pt x="229123" y="2085"/>
                </a:lnTo>
                <a:lnTo>
                  <a:pt x="228101" y="1717"/>
                </a:lnTo>
                <a:lnTo>
                  <a:pt x="227079" y="1349"/>
                </a:lnTo>
                <a:lnTo>
                  <a:pt x="226016" y="1022"/>
                </a:lnTo>
                <a:lnTo>
                  <a:pt x="224912" y="777"/>
                </a:lnTo>
                <a:lnTo>
                  <a:pt x="223808" y="532"/>
                </a:lnTo>
                <a:lnTo>
                  <a:pt x="222132" y="245"/>
                </a:lnTo>
                <a:lnTo>
                  <a:pt x="22045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9"/>
          <p:cNvSpPr/>
          <p:nvPr/>
        </p:nvSpPr>
        <p:spPr>
          <a:xfrm flipH="1">
            <a:off x="6841500" y="1282950"/>
            <a:ext cx="1152300" cy="1152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9"/>
          <p:cNvSpPr/>
          <p:nvPr/>
        </p:nvSpPr>
        <p:spPr>
          <a:xfrm flipH="1">
            <a:off x="0" y="0"/>
            <a:ext cx="9144000" cy="5143648"/>
          </a:xfrm>
          <a:custGeom>
            <a:rect b="b" l="l" r="r" t="t"/>
            <a:pathLst>
              <a:path extrusionOk="0" h="160739" w="285750">
                <a:moveTo>
                  <a:pt x="278825" y="6764"/>
                </a:moveTo>
                <a:lnTo>
                  <a:pt x="278825" y="153975"/>
                </a:lnTo>
                <a:lnTo>
                  <a:pt x="6925" y="153975"/>
                </a:lnTo>
                <a:lnTo>
                  <a:pt x="6925" y="6764"/>
                </a:lnTo>
                <a:close/>
                <a:moveTo>
                  <a:pt x="0" y="0"/>
                </a:moveTo>
                <a:lnTo>
                  <a:pt x="0" y="160739"/>
                </a:lnTo>
                <a:lnTo>
                  <a:pt x="285750" y="160739"/>
                </a:lnTo>
                <a:lnTo>
                  <a:pt x="28575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0"/>
          <p:cNvSpPr txBox="1"/>
          <p:nvPr>
            <p:ph type="title"/>
          </p:nvPr>
        </p:nvSpPr>
        <p:spPr>
          <a:xfrm>
            <a:off x="720000" y="680250"/>
            <a:ext cx="4655700" cy="175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0" name="Google Shape;60;p10"/>
          <p:cNvSpPr txBox="1"/>
          <p:nvPr>
            <p:ph idx="1" type="subTitle"/>
          </p:nvPr>
        </p:nvSpPr>
        <p:spPr>
          <a:xfrm>
            <a:off x="720000" y="2437350"/>
            <a:ext cx="3512400" cy="111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pic>
        <p:nvPicPr>
          <p:cNvPr id="61" name="Google Shape;61;p10"/>
          <p:cNvPicPr preferRelativeResize="0"/>
          <p:nvPr/>
        </p:nvPicPr>
        <p:blipFill rotWithShape="1">
          <a:blip r:embed="rId2">
            <a:alphaModFix/>
          </a:blip>
          <a:srcRect b="55452" l="0" r="32432" t="0"/>
          <a:stretch/>
        </p:blipFill>
        <p:spPr>
          <a:xfrm flipH="1">
            <a:off x="0" y="3886201"/>
            <a:ext cx="2769425" cy="1316500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0"/>
          <p:cNvSpPr/>
          <p:nvPr/>
        </p:nvSpPr>
        <p:spPr>
          <a:xfrm flipH="1">
            <a:off x="7798375" y="540000"/>
            <a:ext cx="1152300" cy="1152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24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 ExtraBold"/>
              <a:buNone/>
              <a:defRPr sz="2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 Medium"/>
              <a:buChar char="●"/>
              <a:defRPr sz="18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Char char="○"/>
              <a:defRPr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Char char="■"/>
              <a:defRPr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Char char="●"/>
              <a:defRPr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Char char="○"/>
              <a:defRPr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Char char="■"/>
              <a:defRPr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Char char="●"/>
              <a:defRPr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Char char="○"/>
              <a:defRPr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 Medium"/>
              <a:buChar char="■"/>
              <a:defRPr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1.png"/><Relationship Id="rId4" Type="http://schemas.openxmlformats.org/officeDocument/2006/relationships/image" Target="../media/image2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7.png"/><Relationship Id="rId4" Type="http://schemas.openxmlformats.org/officeDocument/2006/relationships/image" Target="../media/image28.png"/><Relationship Id="rId5" Type="http://schemas.openxmlformats.org/officeDocument/2006/relationships/image" Target="../media/image26.png"/><Relationship Id="rId6" Type="http://schemas.openxmlformats.org/officeDocument/2006/relationships/image" Target="../media/image2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4.png"/><Relationship Id="rId6" Type="http://schemas.openxmlformats.org/officeDocument/2006/relationships/image" Target="../media/image36.png"/><Relationship Id="rId7" Type="http://schemas.openxmlformats.org/officeDocument/2006/relationships/image" Target="../media/image35.png"/><Relationship Id="rId8" Type="http://schemas.openxmlformats.org/officeDocument/2006/relationships/image" Target="../media/image3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3.png"/><Relationship Id="rId4" Type="http://schemas.openxmlformats.org/officeDocument/2006/relationships/image" Target="../media/image39.png"/><Relationship Id="rId5" Type="http://schemas.openxmlformats.org/officeDocument/2006/relationships/image" Target="../media/image37.png"/><Relationship Id="rId6" Type="http://schemas.openxmlformats.org/officeDocument/2006/relationships/image" Target="../media/image4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9.png"/><Relationship Id="rId4" Type="http://schemas.openxmlformats.org/officeDocument/2006/relationships/image" Target="../media/image42.png"/><Relationship Id="rId5" Type="http://schemas.openxmlformats.org/officeDocument/2006/relationships/image" Target="../media/image46.png"/><Relationship Id="rId6" Type="http://schemas.openxmlformats.org/officeDocument/2006/relationships/image" Target="../media/image41.png"/><Relationship Id="rId7" Type="http://schemas.openxmlformats.org/officeDocument/2006/relationships/image" Target="../media/image4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9.png"/><Relationship Id="rId4" Type="http://schemas.openxmlformats.org/officeDocument/2006/relationships/image" Target="../media/image52.png"/><Relationship Id="rId5" Type="http://schemas.openxmlformats.org/officeDocument/2006/relationships/image" Target="../media/image47.png"/><Relationship Id="rId6" Type="http://schemas.openxmlformats.org/officeDocument/2006/relationships/image" Target="../media/image4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0.png"/><Relationship Id="rId4" Type="http://schemas.openxmlformats.org/officeDocument/2006/relationships/image" Target="../media/image5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8.png"/><Relationship Id="rId4" Type="http://schemas.openxmlformats.org/officeDocument/2006/relationships/image" Target="../media/image56.png"/><Relationship Id="rId5" Type="http://schemas.openxmlformats.org/officeDocument/2006/relationships/image" Target="../media/image53.png"/><Relationship Id="rId6" Type="http://schemas.openxmlformats.org/officeDocument/2006/relationships/image" Target="../media/image54.png"/><Relationship Id="rId7" Type="http://schemas.openxmlformats.org/officeDocument/2006/relationships/image" Target="../media/image5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5.png"/><Relationship Id="rId4" Type="http://schemas.openxmlformats.org/officeDocument/2006/relationships/image" Target="../media/image6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80.png"/><Relationship Id="rId4" Type="http://schemas.openxmlformats.org/officeDocument/2006/relationships/image" Target="../media/image6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0.jpg"/><Relationship Id="rId4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61.png"/><Relationship Id="rId4" Type="http://schemas.openxmlformats.org/officeDocument/2006/relationships/image" Target="../media/image6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62.png"/><Relationship Id="rId4" Type="http://schemas.openxmlformats.org/officeDocument/2006/relationships/image" Target="../media/image69.png"/><Relationship Id="rId5" Type="http://schemas.openxmlformats.org/officeDocument/2006/relationships/image" Target="../media/image6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74.png"/><Relationship Id="rId4" Type="http://schemas.openxmlformats.org/officeDocument/2006/relationships/image" Target="../media/image6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68.png"/><Relationship Id="rId4" Type="http://schemas.openxmlformats.org/officeDocument/2006/relationships/image" Target="../media/image7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7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67.png"/><Relationship Id="rId4" Type="http://schemas.openxmlformats.org/officeDocument/2006/relationships/image" Target="../media/image72.png"/><Relationship Id="rId5" Type="http://schemas.openxmlformats.org/officeDocument/2006/relationships/image" Target="../media/image76.png"/><Relationship Id="rId6" Type="http://schemas.openxmlformats.org/officeDocument/2006/relationships/image" Target="../media/image7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7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7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7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7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0.jpg"/><Relationship Id="rId4" Type="http://schemas.openxmlformats.org/officeDocument/2006/relationships/image" Target="../media/image1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0.png"/><Relationship Id="rId4" Type="http://schemas.openxmlformats.org/officeDocument/2006/relationships/image" Target="../media/image17.png"/><Relationship Id="rId5" Type="http://schemas.openxmlformats.org/officeDocument/2006/relationships/image" Target="../media/image10.png"/><Relationship Id="rId6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png"/><Relationship Id="rId4" Type="http://schemas.openxmlformats.org/officeDocument/2006/relationships/image" Target="../media/image9.png"/><Relationship Id="rId5" Type="http://schemas.openxmlformats.org/officeDocument/2006/relationships/image" Target="../media/image14.png"/><Relationship Id="rId6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Relationship Id="rId4" Type="http://schemas.openxmlformats.org/officeDocument/2006/relationships/image" Target="../media/image5.png"/><Relationship Id="rId5" Type="http://schemas.openxmlformats.org/officeDocument/2006/relationships/image" Target="../media/image11.png"/><Relationship Id="rId6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Relationship Id="rId4" Type="http://schemas.openxmlformats.org/officeDocument/2006/relationships/image" Target="../media/image15.png"/><Relationship Id="rId5" Type="http://schemas.openxmlformats.org/officeDocument/2006/relationships/image" Target="../media/image1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7.png"/><Relationship Id="rId6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5"/>
          <p:cNvSpPr txBox="1"/>
          <p:nvPr>
            <p:ph type="ctrTitle"/>
          </p:nvPr>
        </p:nvSpPr>
        <p:spPr>
          <a:xfrm>
            <a:off x="720000" y="955075"/>
            <a:ext cx="5294700" cy="170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Annotation ResolCo</a:t>
            </a:r>
            <a:endParaRPr/>
          </a:p>
        </p:txBody>
      </p:sp>
      <p:sp>
        <p:nvSpPr>
          <p:cNvPr id="178" name="Google Shape;178;p25"/>
          <p:cNvSpPr txBox="1"/>
          <p:nvPr>
            <p:ph idx="1" type="subTitle"/>
          </p:nvPr>
        </p:nvSpPr>
        <p:spPr>
          <a:xfrm>
            <a:off x="720000" y="2902750"/>
            <a:ext cx="37350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Phase 1 de normalisation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4"/>
          <p:cNvSpPr txBox="1"/>
          <p:nvPr>
            <p:ph type="title"/>
          </p:nvPr>
        </p:nvSpPr>
        <p:spPr>
          <a:xfrm>
            <a:off x="720000" y="33017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Proposition relative</a:t>
            </a:r>
            <a:endParaRPr b="1" sz="18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68" name="Google Shape;26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050" y="993153"/>
            <a:ext cx="8271600" cy="2409388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34"/>
          <p:cNvSpPr txBox="1"/>
          <p:nvPr/>
        </p:nvSpPr>
        <p:spPr>
          <a:xfrm>
            <a:off x="1710250" y="502675"/>
            <a:ext cx="90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3eR13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70" name="Google Shape;270;p34"/>
          <p:cNvSpPr txBox="1"/>
          <p:nvPr>
            <p:ph type="title"/>
          </p:nvPr>
        </p:nvSpPr>
        <p:spPr>
          <a:xfrm>
            <a:off x="720000" y="3584000"/>
            <a:ext cx="7704000" cy="46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Adjectif</a:t>
            </a:r>
            <a:endParaRPr b="1" sz="18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71" name="Google Shape;271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00950" y="4046000"/>
            <a:ext cx="4888975" cy="750125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34"/>
          <p:cNvSpPr txBox="1"/>
          <p:nvPr/>
        </p:nvSpPr>
        <p:spPr>
          <a:xfrm>
            <a:off x="6891275" y="4227450"/>
            <a:ext cx="90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3eR3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5"/>
          <p:cNvSpPr txBox="1"/>
          <p:nvPr>
            <p:ph type="title"/>
          </p:nvPr>
        </p:nvSpPr>
        <p:spPr>
          <a:xfrm>
            <a:off x="720000" y="33017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Modifieurs des SN</a:t>
            </a:r>
            <a:endParaRPr/>
          </a:p>
        </p:txBody>
      </p:sp>
      <p:sp>
        <p:nvSpPr>
          <p:cNvPr id="278" name="Google Shape;278;p35"/>
          <p:cNvSpPr/>
          <p:nvPr/>
        </p:nvSpPr>
        <p:spPr>
          <a:xfrm>
            <a:off x="266700" y="86847"/>
            <a:ext cx="906600" cy="906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35"/>
          <p:cNvSpPr txBox="1"/>
          <p:nvPr/>
        </p:nvSpPr>
        <p:spPr>
          <a:xfrm>
            <a:off x="2749500" y="993138"/>
            <a:ext cx="3645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Montserrat"/>
                <a:ea typeface="Montserrat"/>
                <a:cs typeface="Montserrat"/>
                <a:sym typeface="Montserrat"/>
              </a:rPr>
              <a:t>Modifieurs lointains</a:t>
            </a:r>
            <a:endParaRPr b="1" sz="18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80" name="Google Shape;28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607250"/>
            <a:ext cx="7704000" cy="5898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452167"/>
            <a:ext cx="7605547" cy="6057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3313027"/>
            <a:ext cx="7494786" cy="621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400" y="4189828"/>
            <a:ext cx="7494786" cy="494197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35"/>
          <p:cNvSpPr txBox="1"/>
          <p:nvPr/>
        </p:nvSpPr>
        <p:spPr>
          <a:xfrm>
            <a:off x="7856400" y="2197100"/>
            <a:ext cx="90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M2 R10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85" name="Google Shape;285;p35"/>
          <p:cNvSpPr txBox="1"/>
          <p:nvPr/>
        </p:nvSpPr>
        <p:spPr>
          <a:xfrm>
            <a:off x="7757950" y="3891525"/>
            <a:ext cx="90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M2 R22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6"/>
          <p:cNvSpPr txBox="1"/>
          <p:nvPr>
            <p:ph type="title"/>
          </p:nvPr>
        </p:nvSpPr>
        <p:spPr>
          <a:xfrm>
            <a:off x="720000" y="33017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Modifieurs lointains</a:t>
            </a:r>
            <a:endParaRPr/>
          </a:p>
        </p:txBody>
      </p:sp>
      <p:pic>
        <p:nvPicPr>
          <p:cNvPr id="291" name="Google Shape;29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375" y="1148675"/>
            <a:ext cx="5195300" cy="45238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9375" y="1834556"/>
            <a:ext cx="5166597" cy="4961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9375" y="2557841"/>
            <a:ext cx="5189824" cy="62764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9375" y="3413717"/>
            <a:ext cx="8029100" cy="470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9375" y="4112683"/>
            <a:ext cx="6970190" cy="4564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3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691525" y="2144095"/>
            <a:ext cx="3293625" cy="496159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36"/>
          <p:cNvSpPr txBox="1"/>
          <p:nvPr/>
        </p:nvSpPr>
        <p:spPr>
          <a:xfrm>
            <a:off x="5691525" y="1506025"/>
            <a:ext cx="79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M2R4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98" name="Google Shape;298;p36"/>
          <p:cNvSpPr txBox="1"/>
          <p:nvPr/>
        </p:nvSpPr>
        <p:spPr>
          <a:xfrm>
            <a:off x="8013625" y="1658425"/>
            <a:ext cx="79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6R18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99" name="Google Shape;299;p36"/>
          <p:cNvSpPr txBox="1"/>
          <p:nvPr/>
        </p:nvSpPr>
        <p:spPr>
          <a:xfrm>
            <a:off x="5691525" y="2878125"/>
            <a:ext cx="79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6R12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300" name="Google Shape;300;p36"/>
          <p:cNvSpPr txBox="1"/>
          <p:nvPr/>
        </p:nvSpPr>
        <p:spPr>
          <a:xfrm>
            <a:off x="7771125" y="3013525"/>
            <a:ext cx="79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6R13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301" name="Google Shape;301;p36"/>
          <p:cNvSpPr txBox="1"/>
          <p:nvPr/>
        </p:nvSpPr>
        <p:spPr>
          <a:xfrm>
            <a:off x="7476825" y="4140813"/>
            <a:ext cx="79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6R17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7"/>
          <p:cNvSpPr txBox="1"/>
          <p:nvPr>
            <p:ph type="title"/>
          </p:nvPr>
        </p:nvSpPr>
        <p:spPr>
          <a:xfrm>
            <a:off x="720000" y="33017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Modifieurs antéposés</a:t>
            </a:r>
            <a:endParaRPr/>
          </a:p>
        </p:txBody>
      </p:sp>
      <p:pic>
        <p:nvPicPr>
          <p:cNvPr id="307" name="Google Shape;30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45552"/>
            <a:ext cx="7569225" cy="545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940448"/>
            <a:ext cx="7540334" cy="561103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37"/>
          <p:cNvSpPr txBox="1"/>
          <p:nvPr/>
        </p:nvSpPr>
        <p:spPr>
          <a:xfrm>
            <a:off x="7913075" y="1620925"/>
            <a:ext cx="74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3ER22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310" name="Google Shape;310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2750924"/>
            <a:ext cx="7540324" cy="5508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400" y="3502130"/>
            <a:ext cx="7514097" cy="525844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37"/>
          <p:cNvSpPr txBox="1"/>
          <p:nvPr/>
        </p:nvSpPr>
        <p:spPr>
          <a:xfrm>
            <a:off x="7988900" y="3202775"/>
            <a:ext cx="74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6R3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8"/>
          <p:cNvSpPr txBox="1"/>
          <p:nvPr>
            <p:ph type="title"/>
          </p:nvPr>
        </p:nvSpPr>
        <p:spPr>
          <a:xfrm>
            <a:off x="720000" y="33017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Modifieurs antéposés</a:t>
            </a:r>
            <a:endParaRPr/>
          </a:p>
        </p:txBody>
      </p:sp>
      <p:sp>
        <p:nvSpPr>
          <p:cNvPr id="318" name="Google Shape;318;p38"/>
          <p:cNvSpPr txBox="1"/>
          <p:nvPr/>
        </p:nvSpPr>
        <p:spPr>
          <a:xfrm>
            <a:off x="7913075" y="1620925"/>
            <a:ext cx="90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M2R14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319" name="Google Shape;319;p38"/>
          <p:cNvSpPr txBox="1"/>
          <p:nvPr/>
        </p:nvSpPr>
        <p:spPr>
          <a:xfrm>
            <a:off x="8103775" y="2790225"/>
            <a:ext cx="90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M2R23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320" name="Google Shape;32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45551"/>
            <a:ext cx="7690413" cy="550453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934038"/>
            <a:ext cx="7649651" cy="52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2692771"/>
            <a:ext cx="7704001" cy="5950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400" y="3525889"/>
            <a:ext cx="4945778" cy="535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3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2400" y="4299498"/>
            <a:ext cx="4945778" cy="550453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38"/>
          <p:cNvSpPr txBox="1"/>
          <p:nvPr/>
        </p:nvSpPr>
        <p:spPr>
          <a:xfrm>
            <a:off x="5371750" y="3976425"/>
            <a:ext cx="90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M2R36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39"/>
          <p:cNvSpPr txBox="1"/>
          <p:nvPr>
            <p:ph type="title"/>
          </p:nvPr>
        </p:nvSpPr>
        <p:spPr>
          <a:xfrm>
            <a:off x="720000" y="33017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Adverbe</a:t>
            </a:r>
            <a:endParaRPr/>
          </a:p>
        </p:txBody>
      </p:sp>
      <p:sp>
        <p:nvSpPr>
          <p:cNvPr id="331" name="Google Shape;331;p39"/>
          <p:cNvSpPr txBox="1"/>
          <p:nvPr/>
        </p:nvSpPr>
        <p:spPr>
          <a:xfrm>
            <a:off x="5625475" y="1480350"/>
            <a:ext cx="90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3R7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332" name="Google Shape;332;p39"/>
          <p:cNvSpPr txBox="1"/>
          <p:nvPr/>
        </p:nvSpPr>
        <p:spPr>
          <a:xfrm>
            <a:off x="8113525" y="3083750"/>
            <a:ext cx="90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6R1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333" name="Google Shape;33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875" y="902875"/>
            <a:ext cx="5159841" cy="654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3875" y="1825577"/>
            <a:ext cx="5180276" cy="603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3875" y="2713450"/>
            <a:ext cx="7876374" cy="116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3875" y="4163700"/>
            <a:ext cx="7704000" cy="768240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39"/>
          <p:cNvSpPr txBox="1"/>
          <p:nvPr/>
        </p:nvSpPr>
        <p:spPr>
          <a:xfrm>
            <a:off x="7934675" y="4347725"/>
            <a:ext cx="90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M2R9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0"/>
          <p:cNvSpPr txBox="1"/>
          <p:nvPr>
            <p:ph type="title"/>
          </p:nvPr>
        </p:nvSpPr>
        <p:spPr>
          <a:xfrm>
            <a:off x="720000" y="33017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Participe présent</a:t>
            </a:r>
            <a:endParaRPr/>
          </a:p>
        </p:txBody>
      </p:sp>
      <p:sp>
        <p:nvSpPr>
          <p:cNvPr id="343" name="Google Shape;343;p40"/>
          <p:cNvSpPr txBox="1"/>
          <p:nvPr/>
        </p:nvSpPr>
        <p:spPr>
          <a:xfrm>
            <a:off x="7241900" y="3992663"/>
            <a:ext cx="90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M2R41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344" name="Google Shape;344;p40"/>
          <p:cNvSpPr txBox="1"/>
          <p:nvPr/>
        </p:nvSpPr>
        <p:spPr>
          <a:xfrm>
            <a:off x="8500575" y="2107325"/>
            <a:ext cx="90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M2R9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345" name="Google Shape;34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700" y="1187525"/>
            <a:ext cx="8233874" cy="223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6700" y="3905700"/>
            <a:ext cx="6701925" cy="574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41"/>
          <p:cNvSpPr txBox="1"/>
          <p:nvPr>
            <p:ph type="title"/>
          </p:nvPr>
        </p:nvSpPr>
        <p:spPr>
          <a:xfrm>
            <a:off x="720000" y="33017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Sujet Implicit</a:t>
            </a:r>
            <a:endParaRPr/>
          </a:p>
        </p:txBody>
      </p:sp>
      <p:sp>
        <p:nvSpPr>
          <p:cNvPr id="352" name="Google Shape;352;p41"/>
          <p:cNvSpPr/>
          <p:nvPr/>
        </p:nvSpPr>
        <p:spPr>
          <a:xfrm>
            <a:off x="266700" y="86847"/>
            <a:ext cx="906600" cy="906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p41"/>
          <p:cNvSpPr txBox="1"/>
          <p:nvPr/>
        </p:nvSpPr>
        <p:spPr>
          <a:xfrm>
            <a:off x="2749500" y="993138"/>
            <a:ext cx="3645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Montserrat"/>
                <a:ea typeface="Montserrat"/>
                <a:cs typeface="Montserrat"/>
                <a:sym typeface="Montserrat"/>
              </a:rPr>
              <a:t>Participe passé</a:t>
            </a:r>
            <a:endParaRPr b="1" sz="1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4" name="Google Shape;354;p41"/>
          <p:cNvSpPr txBox="1"/>
          <p:nvPr/>
        </p:nvSpPr>
        <p:spPr>
          <a:xfrm>
            <a:off x="7918350" y="1699475"/>
            <a:ext cx="2221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3e R3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355" name="Google Shape;355;p41"/>
          <p:cNvSpPr txBox="1"/>
          <p:nvPr/>
        </p:nvSpPr>
        <p:spPr>
          <a:xfrm>
            <a:off x="7918350" y="3920488"/>
            <a:ext cx="1608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M2R36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356" name="Google Shape;35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54850"/>
            <a:ext cx="7383300" cy="46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8702" y="2043267"/>
            <a:ext cx="7350575" cy="460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0125" y="3689275"/>
            <a:ext cx="7350575" cy="46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0125" y="4392375"/>
            <a:ext cx="7350574" cy="46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4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85125" y="2865525"/>
            <a:ext cx="7350575" cy="461700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41"/>
          <p:cNvSpPr txBox="1"/>
          <p:nvPr/>
        </p:nvSpPr>
        <p:spPr>
          <a:xfrm>
            <a:off x="7918350" y="2896275"/>
            <a:ext cx="843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3e R23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42"/>
          <p:cNvSpPr txBox="1"/>
          <p:nvPr>
            <p:ph type="title"/>
          </p:nvPr>
        </p:nvSpPr>
        <p:spPr>
          <a:xfrm>
            <a:off x="720000" y="33017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Maillons groupes</a:t>
            </a:r>
            <a:endParaRPr/>
          </a:p>
        </p:txBody>
      </p:sp>
      <p:sp>
        <p:nvSpPr>
          <p:cNvPr id="367" name="Google Shape;367;p42"/>
          <p:cNvSpPr/>
          <p:nvPr/>
        </p:nvSpPr>
        <p:spPr>
          <a:xfrm>
            <a:off x="266700" y="86847"/>
            <a:ext cx="906600" cy="906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p42"/>
          <p:cNvSpPr txBox="1"/>
          <p:nvPr/>
        </p:nvSpPr>
        <p:spPr>
          <a:xfrm>
            <a:off x="2749500" y="993138"/>
            <a:ext cx="3645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Montserrat"/>
                <a:ea typeface="Montserrat"/>
                <a:cs typeface="Montserrat"/>
                <a:sym typeface="Montserrat"/>
              </a:rPr>
              <a:t>Cas ambigus</a:t>
            </a:r>
            <a:endParaRPr b="1" sz="1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9" name="Google Shape;369;p42"/>
          <p:cNvSpPr txBox="1"/>
          <p:nvPr/>
        </p:nvSpPr>
        <p:spPr>
          <a:xfrm>
            <a:off x="7854550" y="2988525"/>
            <a:ext cx="90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3e R3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370" name="Google Shape;37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607255"/>
            <a:ext cx="7530950" cy="1493973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3320525"/>
            <a:ext cx="7530950" cy="145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43"/>
          <p:cNvSpPr txBox="1"/>
          <p:nvPr>
            <p:ph type="title"/>
          </p:nvPr>
        </p:nvSpPr>
        <p:spPr>
          <a:xfrm>
            <a:off x="720000" y="33017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Cas ambigus</a:t>
            </a:r>
            <a:endParaRPr b="1" sz="18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7" name="Google Shape;377;p43"/>
          <p:cNvSpPr txBox="1"/>
          <p:nvPr/>
        </p:nvSpPr>
        <p:spPr>
          <a:xfrm>
            <a:off x="8058775" y="2144550"/>
            <a:ext cx="90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M2R12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378" name="Google Shape;37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45550"/>
            <a:ext cx="7704000" cy="99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344350"/>
            <a:ext cx="7489603" cy="974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Accord Inter Annotateur</a:t>
            </a:r>
            <a:endParaRPr/>
          </a:p>
        </p:txBody>
      </p:sp>
      <p:sp>
        <p:nvSpPr>
          <p:cNvPr id="184" name="Google Shape;184;p26"/>
          <p:cNvSpPr txBox="1"/>
          <p:nvPr>
            <p:ph idx="4294967295" type="title"/>
          </p:nvPr>
        </p:nvSpPr>
        <p:spPr>
          <a:xfrm>
            <a:off x="339225" y="2265863"/>
            <a:ext cx="26697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Fichiers annotés</a:t>
            </a:r>
            <a:endParaRPr/>
          </a:p>
        </p:txBody>
      </p:sp>
      <p:sp>
        <p:nvSpPr>
          <p:cNvPr id="185" name="Google Shape;185;p26"/>
          <p:cNvSpPr txBox="1"/>
          <p:nvPr>
            <p:ph idx="4294967295" type="title"/>
          </p:nvPr>
        </p:nvSpPr>
        <p:spPr>
          <a:xfrm>
            <a:off x="568950" y="1672688"/>
            <a:ext cx="1275300" cy="59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A5430"/>
                </a:solidFill>
              </a:rPr>
              <a:t>75</a:t>
            </a:r>
            <a:endParaRPr>
              <a:solidFill>
                <a:srgbClr val="EA5430"/>
              </a:solidFill>
            </a:endParaRPr>
          </a:p>
        </p:txBody>
      </p:sp>
      <p:sp>
        <p:nvSpPr>
          <p:cNvPr id="186" name="Google Shape;186;p26"/>
          <p:cNvSpPr txBox="1"/>
          <p:nvPr>
            <p:ph idx="4294967295" type="title"/>
          </p:nvPr>
        </p:nvSpPr>
        <p:spPr>
          <a:xfrm>
            <a:off x="3023025" y="2265863"/>
            <a:ext cx="26697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Annotateurs</a:t>
            </a:r>
            <a:endParaRPr/>
          </a:p>
        </p:txBody>
      </p:sp>
      <p:sp>
        <p:nvSpPr>
          <p:cNvPr id="187" name="Google Shape;187;p26"/>
          <p:cNvSpPr txBox="1"/>
          <p:nvPr>
            <p:ph idx="4294967295" type="title"/>
          </p:nvPr>
        </p:nvSpPr>
        <p:spPr>
          <a:xfrm>
            <a:off x="3023025" y="1672688"/>
            <a:ext cx="1275300" cy="59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A5430"/>
                </a:solidFill>
              </a:rPr>
              <a:t>3</a:t>
            </a:r>
            <a:endParaRPr>
              <a:solidFill>
                <a:srgbClr val="EA5430"/>
              </a:solidFill>
            </a:endParaRPr>
          </a:p>
        </p:txBody>
      </p:sp>
      <p:sp>
        <p:nvSpPr>
          <p:cNvPr id="188" name="Google Shape;188;p26"/>
          <p:cNvSpPr txBox="1"/>
          <p:nvPr>
            <p:ph idx="4294967295" type="title"/>
          </p:nvPr>
        </p:nvSpPr>
        <p:spPr>
          <a:xfrm>
            <a:off x="568950" y="3988125"/>
            <a:ext cx="55446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Accord moyen = </a:t>
            </a:r>
            <a:r>
              <a:rPr lang="en">
                <a:solidFill>
                  <a:srgbClr val="EA5430"/>
                </a:solidFill>
              </a:rPr>
              <a:t>0.88</a:t>
            </a:r>
            <a:r>
              <a:rPr lang="en"/>
              <a:t>  </a:t>
            </a:r>
            <a:endParaRPr/>
          </a:p>
        </p:txBody>
      </p:sp>
      <p:pic>
        <p:nvPicPr>
          <p:cNvPr id="189" name="Google Shape;189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36550" y="1320825"/>
            <a:ext cx="2916750" cy="25018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44"/>
          <p:cNvSpPr txBox="1"/>
          <p:nvPr>
            <p:ph type="title"/>
          </p:nvPr>
        </p:nvSpPr>
        <p:spPr>
          <a:xfrm>
            <a:off x="720000" y="33017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Cas ambigus</a:t>
            </a:r>
            <a:endParaRPr b="1" sz="18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5" name="Google Shape;385;p44"/>
          <p:cNvSpPr txBox="1"/>
          <p:nvPr/>
        </p:nvSpPr>
        <p:spPr>
          <a:xfrm>
            <a:off x="8058775" y="2787163"/>
            <a:ext cx="90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3R6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386" name="Google Shape;386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45551"/>
            <a:ext cx="7906375" cy="155491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3274059"/>
            <a:ext cx="7906375" cy="13589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45"/>
          <p:cNvSpPr txBox="1"/>
          <p:nvPr>
            <p:ph type="title"/>
          </p:nvPr>
        </p:nvSpPr>
        <p:spPr>
          <a:xfrm>
            <a:off x="720000" y="33017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Cas ambigus</a:t>
            </a:r>
            <a:endParaRPr b="1" sz="18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3" name="Google Shape;393;p45"/>
          <p:cNvSpPr txBox="1"/>
          <p:nvPr/>
        </p:nvSpPr>
        <p:spPr>
          <a:xfrm>
            <a:off x="8314025" y="2784300"/>
            <a:ext cx="90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3e R9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394" name="Google Shape;394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45550"/>
            <a:ext cx="8054224" cy="101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373300"/>
            <a:ext cx="8054225" cy="1056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3640675"/>
            <a:ext cx="8054225" cy="1056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46"/>
          <p:cNvSpPr txBox="1"/>
          <p:nvPr>
            <p:ph type="title"/>
          </p:nvPr>
        </p:nvSpPr>
        <p:spPr>
          <a:xfrm>
            <a:off x="720000" y="33017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Membre de “les enfants”</a:t>
            </a:r>
            <a:endParaRPr b="1" sz="18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02" name="Google Shape;402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93150"/>
            <a:ext cx="8207374" cy="282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3904125"/>
            <a:ext cx="8271599" cy="1210625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p46"/>
          <p:cNvSpPr txBox="1"/>
          <p:nvPr/>
        </p:nvSpPr>
        <p:spPr>
          <a:xfrm>
            <a:off x="8296350" y="2480863"/>
            <a:ext cx="90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CE2R2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47"/>
          <p:cNvSpPr txBox="1"/>
          <p:nvPr>
            <p:ph type="title"/>
          </p:nvPr>
        </p:nvSpPr>
        <p:spPr>
          <a:xfrm>
            <a:off x="720000" y="33017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Membre de “les enfants”</a:t>
            </a:r>
            <a:endParaRPr b="1" sz="18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10" name="Google Shape;410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375" y="4495025"/>
            <a:ext cx="8003175" cy="35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9725" y="853763"/>
            <a:ext cx="8003175" cy="3435975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Google Shape;412;p47"/>
          <p:cNvSpPr txBox="1"/>
          <p:nvPr/>
        </p:nvSpPr>
        <p:spPr>
          <a:xfrm>
            <a:off x="8184550" y="1675613"/>
            <a:ext cx="90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3R9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413" name="Google Shape;413;p47"/>
          <p:cNvSpPr txBox="1"/>
          <p:nvPr/>
        </p:nvSpPr>
        <p:spPr>
          <a:xfrm>
            <a:off x="8184550" y="4359063"/>
            <a:ext cx="90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M2R20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48"/>
          <p:cNvSpPr txBox="1"/>
          <p:nvPr>
            <p:ph type="title"/>
          </p:nvPr>
        </p:nvSpPr>
        <p:spPr>
          <a:xfrm>
            <a:off x="720000" y="33017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Membre de “les enfants”</a:t>
            </a:r>
            <a:endParaRPr b="1" sz="18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9" name="Google Shape;419;p48"/>
          <p:cNvSpPr txBox="1"/>
          <p:nvPr/>
        </p:nvSpPr>
        <p:spPr>
          <a:xfrm>
            <a:off x="8184550" y="1675613"/>
            <a:ext cx="90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6R12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420" name="Google Shape;420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55275"/>
            <a:ext cx="7986324" cy="373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49"/>
          <p:cNvSpPr txBox="1"/>
          <p:nvPr>
            <p:ph type="title"/>
          </p:nvPr>
        </p:nvSpPr>
        <p:spPr>
          <a:xfrm>
            <a:off x="720000" y="33017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Cas particuliers</a:t>
            </a:r>
            <a:endParaRPr/>
          </a:p>
        </p:txBody>
      </p:sp>
      <p:sp>
        <p:nvSpPr>
          <p:cNvPr id="426" name="Google Shape;426;p49"/>
          <p:cNvSpPr/>
          <p:nvPr/>
        </p:nvSpPr>
        <p:spPr>
          <a:xfrm>
            <a:off x="266700" y="86847"/>
            <a:ext cx="906600" cy="906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27" name="Google Shape;42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93150"/>
            <a:ext cx="8398825" cy="90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" name="Google Shape;428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110663"/>
            <a:ext cx="8398826" cy="90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3149025"/>
            <a:ext cx="8398826" cy="62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p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400" y="3981325"/>
            <a:ext cx="8398825" cy="90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50"/>
          <p:cNvSpPr txBox="1"/>
          <p:nvPr>
            <p:ph type="title"/>
          </p:nvPr>
        </p:nvSpPr>
        <p:spPr>
          <a:xfrm>
            <a:off x="720000" y="2025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Cas particuliers</a:t>
            </a:r>
            <a:endParaRPr b="1" sz="25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36" name="Google Shape;436;p50"/>
          <p:cNvSpPr txBox="1"/>
          <p:nvPr/>
        </p:nvSpPr>
        <p:spPr>
          <a:xfrm>
            <a:off x="829600" y="918950"/>
            <a:ext cx="7331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Interprétation ambiguë sur le maillon IL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437" name="Google Shape;437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71550"/>
            <a:ext cx="8193875" cy="3225250"/>
          </a:xfrm>
          <a:prstGeom prst="rect">
            <a:avLst/>
          </a:prstGeom>
          <a:noFill/>
          <a:ln>
            <a:noFill/>
          </a:ln>
        </p:spPr>
      </p:pic>
      <p:sp>
        <p:nvSpPr>
          <p:cNvPr id="438" name="Google Shape;438;p50"/>
          <p:cNvSpPr txBox="1"/>
          <p:nvPr/>
        </p:nvSpPr>
        <p:spPr>
          <a:xfrm>
            <a:off x="8424000" y="2884063"/>
            <a:ext cx="90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6R3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51"/>
          <p:cNvSpPr txBox="1"/>
          <p:nvPr>
            <p:ph type="title"/>
          </p:nvPr>
        </p:nvSpPr>
        <p:spPr>
          <a:xfrm>
            <a:off x="720000" y="2025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Cas particuliers</a:t>
            </a:r>
            <a:endParaRPr b="1" sz="25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44" name="Google Shape;444;p51"/>
          <p:cNvSpPr txBox="1"/>
          <p:nvPr/>
        </p:nvSpPr>
        <p:spPr>
          <a:xfrm>
            <a:off x="765900" y="847100"/>
            <a:ext cx="7331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Interprétation ambiguë sur le maillon IL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445" name="Google Shape;445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19150"/>
            <a:ext cx="7704000" cy="3571875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51"/>
          <p:cNvSpPr txBox="1"/>
          <p:nvPr/>
        </p:nvSpPr>
        <p:spPr>
          <a:xfrm>
            <a:off x="8097000" y="2904975"/>
            <a:ext cx="90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CE2R11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52"/>
          <p:cNvSpPr txBox="1"/>
          <p:nvPr>
            <p:ph type="title"/>
          </p:nvPr>
        </p:nvSpPr>
        <p:spPr>
          <a:xfrm>
            <a:off x="720000" y="2025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Cas particuliers</a:t>
            </a:r>
            <a:endParaRPr b="1" sz="25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52" name="Google Shape;452;p52"/>
          <p:cNvSpPr txBox="1"/>
          <p:nvPr/>
        </p:nvSpPr>
        <p:spPr>
          <a:xfrm>
            <a:off x="765900" y="847100"/>
            <a:ext cx="7331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Interprétation ambiguë sur le maillon Les Enfants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453" name="Google Shape;453;p52"/>
          <p:cNvSpPr txBox="1"/>
          <p:nvPr/>
        </p:nvSpPr>
        <p:spPr>
          <a:xfrm>
            <a:off x="8424000" y="2943875"/>
            <a:ext cx="90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3eR14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454" name="Google Shape;454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99700"/>
            <a:ext cx="8151475" cy="348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53"/>
          <p:cNvSpPr txBox="1"/>
          <p:nvPr>
            <p:ph type="title"/>
          </p:nvPr>
        </p:nvSpPr>
        <p:spPr>
          <a:xfrm>
            <a:off x="720000" y="2025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Cas particuliers</a:t>
            </a:r>
            <a:endParaRPr b="1" sz="25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60" name="Google Shape;460;p53"/>
          <p:cNvSpPr txBox="1"/>
          <p:nvPr/>
        </p:nvSpPr>
        <p:spPr>
          <a:xfrm>
            <a:off x="765900" y="847100"/>
            <a:ext cx="7331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Interprétation ambiguë sur le maillon ELLE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461" name="Google Shape;461;p53"/>
          <p:cNvSpPr txBox="1"/>
          <p:nvPr/>
        </p:nvSpPr>
        <p:spPr>
          <a:xfrm>
            <a:off x="8329500" y="2905575"/>
            <a:ext cx="90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CE2R4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462" name="Google Shape;462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99700"/>
            <a:ext cx="8177100" cy="3411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Calcul accord inter-annotateur</a:t>
            </a:r>
            <a:endParaRPr/>
          </a:p>
        </p:txBody>
      </p:sp>
      <p:pic>
        <p:nvPicPr>
          <p:cNvPr id="195" name="Google Shape;195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7800" y="1879325"/>
            <a:ext cx="8515350" cy="2365225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7"/>
          <p:cNvSpPr txBox="1"/>
          <p:nvPr/>
        </p:nvSpPr>
        <p:spPr>
          <a:xfrm>
            <a:off x="2906600" y="4437325"/>
            <a:ext cx="28845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latin typeface="Montserrat Medium"/>
                <a:ea typeface="Montserrat Medium"/>
                <a:cs typeface="Montserrat Medium"/>
                <a:sym typeface="Montserrat Medium"/>
              </a:rPr>
              <a:t>ACCORD =</a:t>
            </a:r>
            <a:r>
              <a:rPr b="1" lang="en" sz="260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" sz="2600">
                <a:solidFill>
                  <a:srgbClr val="EA5430"/>
                </a:solidFill>
                <a:latin typeface="Montserrat"/>
                <a:ea typeface="Montserrat"/>
                <a:cs typeface="Montserrat"/>
                <a:sym typeface="Montserrat"/>
              </a:rPr>
              <a:t>0.8</a:t>
            </a:r>
            <a:endParaRPr b="1" sz="2600">
              <a:solidFill>
                <a:srgbClr val="EA543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7" name="Google Shape;197;p27"/>
          <p:cNvSpPr txBox="1"/>
          <p:nvPr/>
        </p:nvSpPr>
        <p:spPr>
          <a:xfrm>
            <a:off x="1227825" y="1471550"/>
            <a:ext cx="1616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Annotations 1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98" name="Google Shape;198;p27"/>
          <p:cNvSpPr txBox="1"/>
          <p:nvPr/>
        </p:nvSpPr>
        <p:spPr>
          <a:xfrm>
            <a:off x="5791100" y="1471550"/>
            <a:ext cx="1616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Annotations 2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Erreurs</a:t>
            </a:r>
            <a:endParaRPr/>
          </a:p>
        </p:txBody>
      </p:sp>
      <p:sp>
        <p:nvSpPr>
          <p:cNvPr id="204" name="Google Shape;204;p28"/>
          <p:cNvSpPr/>
          <p:nvPr/>
        </p:nvSpPr>
        <p:spPr>
          <a:xfrm>
            <a:off x="266700" y="86847"/>
            <a:ext cx="906600" cy="906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28"/>
          <p:cNvSpPr txBox="1"/>
          <p:nvPr/>
        </p:nvSpPr>
        <p:spPr>
          <a:xfrm>
            <a:off x="421175" y="1108700"/>
            <a:ext cx="813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Délimitation des syntagmes nominaux (+ponctuation)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06" name="Google Shape;20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1175" y="1521050"/>
            <a:ext cx="4493350" cy="5495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1175" y="2185713"/>
            <a:ext cx="4493350" cy="549550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8"/>
          <p:cNvSpPr txBox="1"/>
          <p:nvPr/>
        </p:nvSpPr>
        <p:spPr>
          <a:xfrm>
            <a:off x="421175" y="2873563"/>
            <a:ext cx="7331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Pronoms dans les discours directs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09" name="Google Shape;209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1175" y="3335500"/>
            <a:ext cx="7704000" cy="549550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8"/>
          <p:cNvSpPr txBox="1"/>
          <p:nvPr/>
        </p:nvSpPr>
        <p:spPr>
          <a:xfrm>
            <a:off x="421175" y="3946763"/>
            <a:ext cx="7331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Pronoms relatifs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11" name="Google Shape;211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1175" y="4316775"/>
            <a:ext cx="7704000" cy="686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9"/>
          <p:cNvSpPr txBox="1"/>
          <p:nvPr>
            <p:ph type="title"/>
          </p:nvPr>
        </p:nvSpPr>
        <p:spPr>
          <a:xfrm>
            <a:off x="720000" y="33017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Incertitudes et désaccords</a:t>
            </a:r>
            <a:endParaRPr/>
          </a:p>
        </p:txBody>
      </p:sp>
      <p:sp>
        <p:nvSpPr>
          <p:cNvPr id="217" name="Google Shape;217;p29"/>
          <p:cNvSpPr/>
          <p:nvPr/>
        </p:nvSpPr>
        <p:spPr>
          <a:xfrm>
            <a:off x="266700" y="86847"/>
            <a:ext cx="906600" cy="906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29"/>
          <p:cNvSpPr txBox="1"/>
          <p:nvPr/>
        </p:nvSpPr>
        <p:spPr>
          <a:xfrm>
            <a:off x="720000" y="1365625"/>
            <a:ext cx="8091900" cy="28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73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 Medium"/>
              <a:buAutoNum type="arabicPeriod"/>
            </a:pPr>
            <a:r>
              <a:rPr lang="en" sz="2500">
                <a:latin typeface="Montserrat Medium"/>
                <a:ea typeface="Montserrat Medium"/>
                <a:cs typeface="Montserrat Medium"/>
                <a:sym typeface="Montserrat Medium"/>
              </a:rPr>
              <a:t>Nature linguistique des référents</a:t>
            </a:r>
            <a:endParaRPr sz="25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873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 Medium"/>
              <a:buAutoNum type="arabicPeriod"/>
            </a:pPr>
            <a:r>
              <a:rPr lang="en" sz="2500">
                <a:latin typeface="Montserrat Medium"/>
                <a:ea typeface="Montserrat Medium"/>
                <a:cs typeface="Montserrat Medium"/>
                <a:sym typeface="Montserrat Medium"/>
              </a:rPr>
              <a:t>Sujet implicite</a:t>
            </a:r>
            <a:endParaRPr sz="25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873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 Medium"/>
              <a:buAutoNum type="arabicPeriod"/>
            </a:pPr>
            <a:r>
              <a:rPr lang="en" sz="2500">
                <a:latin typeface="Montserrat Medium"/>
                <a:ea typeface="Montserrat Medium"/>
                <a:cs typeface="Montserrat Medium"/>
                <a:sym typeface="Montserrat Medium"/>
              </a:rPr>
              <a:t>Modifieurs de syntagmes nominaux</a:t>
            </a:r>
            <a:endParaRPr sz="25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873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 Medium"/>
              <a:buAutoNum type="arabicPeriod"/>
            </a:pPr>
            <a:r>
              <a:rPr lang="en" sz="2500">
                <a:latin typeface="Montserrat Medium"/>
                <a:ea typeface="Montserrat Medium"/>
                <a:cs typeface="Montserrat Medium"/>
                <a:sym typeface="Montserrat Medium"/>
              </a:rPr>
              <a:t>Maillons groupes</a:t>
            </a:r>
            <a:endParaRPr sz="25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873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 Medium"/>
              <a:buAutoNum type="arabicPeriod"/>
            </a:pPr>
            <a:r>
              <a:rPr lang="en" sz="2500">
                <a:latin typeface="Montserrat Medium"/>
                <a:ea typeface="Montserrat Medium"/>
                <a:cs typeface="Montserrat Medium"/>
                <a:sym typeface="Montserrat Medium"/>
              </a:rPr>
              <a:t>Cas particuliers</a:t>
            </a:r>
            <a:endParaRPr sz="25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0"/>
          <p:cNvSpPr txBox="1"/>
          <p:nvPr>
            <p:ph type="title"/>
          </p:nvPr>
        </p:nvSpPr>
        <p:spPr>
          <a:xfrm>
            <a:off x="720000" y="33017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Nature linguistique des références</a:t>
            </a:r>
            <a:endParaRPr/>
          </a:p>
        </p:txBody>
      </p:sp>
      <p:sp>
        <p:nvSpPr>
          <p:cNvPr id="224" name="Google Shape;224;p30"/>
          <p:cNvSpPr/>
          <p:nvPr/>
        </p:nvSpPr>
        <p:spPr>
          <a:xfrm>
            <a:off x="266700" y="86847"/>
            <a:ext cx="906600" cy="906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30"/>
          <p:cNvSpPr txBox="1"/>
          <p:nvPr/>
        </p:nvSpPr>
        <p:spPr>
          <a:xfrm>
            <a:off x="2749500" y="993138"/>
            <a:ext cx="3645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Montserrat"/>
                <a:ea typeface="Montserrat"/>
                <a:cs typeface="Montserrat"/>
                <a:sym typeface="Montserrat"/>
              </a:rPr>
              <a:t>Pronoms indéfinis</a:t>
            </a:r>
            <a:endParaRPr b="1" sz="18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6" name="Google Shape;22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7900" y="1545125"/>
            <a:ext cx="5419025" cy="65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7900" y="2437750"/>
            <a:ext cx="5419025" cy="65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7900" y="3402475"/>
            <a:ext cx="8488175" cy="5480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7900" y="4149825"/>
            <a:ext cx="8488175" cy="548075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30"/>
          <p:cNvSpPr txBox="1"/>
          <p:nvPr/>
        </p:nvSpPr>
        <p:spPr>
          <a:xfrm>
            <a:off x="6394500" y="1674600"/>
            <a:ext cx="2221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3e R3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31" name="Google Shape;231;p30"/>
          <p:cNvSpPr txBox="1"/>
          <p:nvPr/>
        </p:nvSpPr>
        <p:spPr>
          <a:xfrm>
            <a:off x="7070725" y="2912213"/>
            <a:ext cx="1608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M2R36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1"/>
          <p:cNvSpPr txBox="1"/>
          <p:nvPr>
            <p:ph type="title"/>
          </p:nvPr>
        </p:nvSpPr>
        <p:spPr>
          <a:xfrm>
            <a:off x="720000" y="33017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Pronoms indéfinis</a:t>
            </a:r>
            <a:endParaRPr b="1" sz="18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37" name="Google Shape;23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45551"/>
            <a:ext cx="8705151" cy="9878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355972"/>
            <a:ext cx="6136418" cy="10573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3635958"/>
            <a:ext cx="5339635" cy="1099118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31"/>
          <p:cNvSpPr txBox="1"/>
          <p:nvPr/>
        </p:nvSpPr>
        <p:spPr>
          <a:xfrm>
            <a:off x="7057950" y="2684563"/>
            <a:ext cx="174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6e R21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241" name="Google Shape;241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96950" y="4162375"/>
            <a:ext cx="3006680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31"/>
          <p:cNvSpPr txBox="1"/>
          <p:nvPr/>
        </p:nvSpPr>
        <p:spPr>
          <a:xfrm>
            <a:off x="6969150" y="3635963"/>
            <a:ext cx="174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CE2R2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2"/>
          <p:cNvSpPr txBox="1"/>
          <p:nvPr>
            <p:ph type="title"/>
          </p:nvPr>
        </p:nvSpPr>
        <p:spPr>
          <a:xfrm>
            <a:off x="720000" y="33017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Attributs du sujet</a:t>
            </a:r>
            <a:endParaRPr b="1" sz="18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48" name="Google Shape;24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45550"/>
            <a:ext cx="8176158" cy="9817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372696"/>
            <a:ext cx="8229181" cy="10737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3691879"/>
            <a:ext cx="8271600" cy="1119771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32"/>
          <p:cNvSpPr txBox="1"/>
          <p:nvPr/>
        </p:nvSpPr>
        <p:spPr>
          <a:xfrm>
            <a:off x="1442225" y="745350"/>
            <a:ext cx="1697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M2R36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3"/>
          <p:cNvSpPr txBox="1"/>
          <p:nvPr>
            <p:ph type="title"/>
          </p:nvPr>
        </p:nvSpPr>
        <p:spPr>
          <a:xfrm>
            <a:off x="720000" y="33017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Attributs du sujet</a:t>
            </a:r>
            <a:endParaRPr b="1" sz="18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57" name="Google Shape;25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975" y="1174175"/>
            <a:ext cx="7677525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1501" y="1977100"/>
            <a:ext cx="7704000" cy="652075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33"/>
          <p:cNvSpPr txBox="1"/>
          <p:nvPr/>
        </p:nvSpPr>
        <p:spPr>
          <a:xfrm>
            <a:off x="8005900" y="1576900"/>
            <a:ext cx="90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M2R10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260" name="Google Shape;260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7975" y="2781575"/>
            <a:ext cx="7186350" cy="107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7975" y="4010300"/>
            <a:ext cx="7677525" cy="714375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33"/>
          <p:cNvSpPr txBox="1"/>
          <p:nvPr/>
        </p:nvSpPr>
        <p:spPr>
          <a:xfrm>
            <a:off x="8005900" y="3745875"/>
            <a:ext cx="90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M2R7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Style Thesis Defense by Slidesgo">
  <a:themeElements>
    <a:clrScheme name="Simple Light">
      <a:dk1>
        <a:srgbClr val="D4CAB7"/>
      </a:dk1>
      <a:lt1>
        <a:srgbClr val="E3DAC5"/>
      </a:lt1>
      <a:dk2>
        <a:srgbClr val="334436"/>
      </a:dk2>
      <a:lt2>
        <a:srgbClr val="DFAA28"/>
      </a:lt2>
      <a:accent1>
        <a:srgbClr val="2C4EB8"/>
      </a:accent1>
      <a:accent2>
        <a:srgbClr val="EA5430"/>
      </a:accent2>
      <a:accent3>
        <a:srgbClr val="334436"/>
      </a:accent3>
      <a:accent4>
        <a:srgbClr val="DFAA28"/>
      </a:accent4>
      <a:accent5>
        <a:srgbClr val="2C4EB8"/>
      </a:accent5>
      <a:accent6>
        <a:srgbClr val="EA5430"/>
      </a:accent6>
      <a:hlink>
        <a:srgbClr val="33443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